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48"/>
  </p:notesMasterIdLst>
  <p:handoutMasterIdLst>
    <p:handoutMasterId r:id="rId49"/>
  </p:handoutMasterIdLst>
  <p:sldIdLst>
    <p:sldId id="957" r:id="rId2"/>
    <p:sldId id="1019" r:id="rId3"/>
    <p:sldId id="1020" r:id="rId4"/>
    <p:sldId id="1022" r:id="rId5"/>
    <p:sldId id="1024" r:id="rId6"/>
    <p:sldId id="1034" r:id="rId7"/>
    <p:sldId id="1023" r:id="rId8"/>
    <p:sldId id="1021" r:id="rId9"/>
    <p:sldId id="1025" r:id="rId10"/>
    <p:sldId id="1047" r:id="rId11"/>
    <p:sldId id="1048" r:id="rId12"/>
    <p:sldId id="1049" r:id="rId13"/>
    <p:sldId id="1050" r:id="rId14"/>
    <p:sldId id="1029" r:id="rId15"/>
    <p:sldId id="1026" r:id="rId16"/>
    <p:sldId id="1028" r:id="rId17"/>
    <p:sldId id="1033" r:id="rId18"/>
    <p:sldId id="1027" r:id="rId19"/>
    <p:sldId id="1030" r:id="rId20"/>
    <p:sldId id="1031" r:id="rId21"/>
    <p:sldId id="1035" r:id="rId22"/>
    <p:sldId id="1036" r:id="rId23"/>
    <p:sldId id="1037" r:id="rId24"/>
    <p:sldId id="1038" r:id="rId25"/>
    <p:sldId id="1039" r:id="rId26"/>
    <p:sldId id="1040" r:id="rId27"/>
    <p:sldId id="1041" r:id="rId28"/>
    <p:sldId id="1043" r:id="rId29"/>
    <p:sldId id="1045" r:id="rId30"/>
    <p:sldId id="1046" r:id="rId31"/>
    <p:sldId id="1051" r:id="rId32"/>
    <p:sldId id="1052" r:id="rId33"/>
    <p:sldId id="1053" r:id="rId34"/>
    <p:sldId id="1057" r:id="rId35"/>
    <p:sldId id="1055" r:id="rId36"/>
    <p:sldId id="1059" r:id="rId37"/>
    <p:sldId id="1060" r:id="rId38"/>
    <p:sldId id="1056" r:id="rId39"/>
    <p:sldId id="1058" r:id="rId40"/>
    <p:sldId id="1061" r:id="rId41"/>
    <p:sldId id="1062" r:id="rId42"/>
    <p:sldId id="1066" r:id="rId43"/>
    <p:sldId id="1063" r:id="rId44"/>
    <p:sldId id="1064" r:id="rId45"/>
    <p:sldId id="1065" r:id="rId46"/>
    <p:sldId id="1018" r:id="rId47"/>
  </p:sldIdLst>
  <p:sldSz cx="12198350" cy="6858000"/>
  <p:notesSz cx="6858000" cy="9686925"/>
  <p:custDataLst>
    <p:tags r:id="rId50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A58"/>
    <a:srgbClr val="5C3269"/>
    <a:srgbClr val="313355"/>
    <a:srgbClr val="6568A7"/>
    <a:srgbClr val="F99DC9"/>
    <a:srgbClr val="E8EEF7"/>
    <a:srgbClr val="879BAA"/>
    <a:srgbClr val="A11760"/>
    <a:srgbClr val="F86C83"/>
    <a:srgbClr val="CF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 autoAdjust="0"/>
  </p:normalViewPr>
  <p:slideViewPr>
    <p:cSldViewPr snapToObjects="1" showGuides="1">
      <p:cViewPr varScale="1">
        <p:scale>
          <a:sx n="112" d="100"/>
          <a:sy n="112" d="100"/>
        </p:scale>
        <p:origin x="228" y="-54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3570" y="76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4E81839-D4EF-FE55-992A-87FB97487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3074"/>
          <a:stretch/>
        </p:blipFill>
        <p:spPr>
          <a:xfrm>
            <a:off x="-18000" y="1589"/>
            <a:ext cx="12232800" cy="6856412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C326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5C3269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2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3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7" name="cdtRectangle 115 Id57350">
            <a:extLst>
              <a:ext uri="{FF2B5EF4-FFF2-40B4-BE49-F238E27FC236}">
                <a16:creationId xmlns:a16="http://schemas.microsoft.com/office/drawing/2014/main" id="{C9C39624-A66D-9833-4122-318768588E12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4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5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3AA18A5-ADC1-CAFD-D7F2-5C8E6F1A0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104"/>
          <a:stretch/>
        </p:blipFill>
        <p:spPr>
          <a:xfrm>
            <a:off x="0" y="-17999"/>
            <a:ext cx="12251305" cy="6893997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1" name="cdtRectangle 115 Id57350">
            <a:extLst>
              <a:ext uri="{FF2B5EF4-FFF2-40B4-BE49-F238E27FC236}">
                <a16:creationId xmlns:a16="http://schemas.microsoft.com/office/drawing/2014/main" id="{3C04B2C6-2FF9-D448-B0B7-C99E947407A4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5595479" y="4139290"/>
            <a:ext cx="6480000" cy="1663205"/>
          </a:xfrm>
          <a:gradFill>
            <a:gsLst>
              <a:gs pos="88000">
                <a:srgbClr val="F86C83">
                  <a:alpha val="84706"/>
                </a:srgbClr>
              </a:gs>
              <a:gs pos="61000">
                <a:srgbClr val="6568A7">
                  <a:alpha val="84706"/>
                </a:srgbClr>
              </a:gs>
              <a:gs pos="0">
                <a:srgbClr val="313355">
                  <a:alpha val="84706"/>
                </a:srgbClr>
              </a:gs>
              <a:gs pos="100000">
                <a:srgbClr val="F99DC9">
                  <a:alpha val="84706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gradFill>
          <a:gsLst>
            <a:gs pos="88000">
              <a:srgbClr val="F86C83">
                <a:alpha val="84706"/>
              </a:srgbClr>
            </a:gs>
            <a:gs pos="61000">
              <a:srgbClr val="6568A7">
                <a:alpha val="84706"/>
              </a:srgbClr>
            </a:gs>
            <a:gs pos="0">
              <a:srgbClr val="313355">
                <a:alpha val="84706"/>
              </a:srgbClr>
            </a:gs>
            <a:gs pos="100000">
              <a:srgbClr val="F99DC9">
                <a:alpha val="84706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5C3269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3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9090390" y="6326675"/>
            <a:ext cx="6464819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Unrestricted © Alexey Sedoykin </a:t>
            </a:r>
            <a:r>
              <a:rPr lang="ru-RU" sz="1000" b="1" noProof="0" dirty="0">
                <a:solidFill>
                  <a:srgbClr val="879BAA"/>
                </a:solidFill>
              </a:rPr>
              <a:t>202</a:t>
            </a:r>
            <a:r>
              <a:rPr lang="en-US" sz="1000" b="1" noProof="0" dirty="0">
                <a:solidFill>
                  <a:srgbClr val="879BAA"/>
                </a:solidFill>
              </a:rPr>
              <a:t>2</a:t>
            </a: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9" r:id="rId3"/>
    <p:sldLayoutId id="2147483711" r:id="rId4"/>
    <p:sldLayoutId id="2147483703" r:id="rId5"/>
    <p:sldLayoutId id="2147483679" r:id="rId6"/>
    <p:sldLayoutId id="2147483695" r:id="rId7"/>
    <p:sldLayoutId id="2147483705" r:id="rId8"/>
    <p:sldLayoutId id="2147483706" r:id="rId9"/>
    <p:sldLayoutId id="2147483712" r:id="rId10"/>
    <p:sldLayoutId id="2147483670" r:id="rId11"/>
    <p:sldLayoutId id="2147483692" r:id="rId12"/>
    <p:sldLayoutId id="2147483696" r:id="rId13"/>
    <p:sldLayoutId id="2147483707" r:id="rId14"/>
    <p:sldLayoutId id="2147483715" r:id="rId15"/>
    <p:sldLayoutId id="2147483683" r:id="rId16"/>
    <p:sldLayoutId id="2147483681" r:id="rId17"/>
    <p:sldLayoutId id="2147483697" r:id="rId18"/>
    <p:sldLayoutId id="2147483691" r:id="rId19"/>
    <p:sldLayoutId id="2147483693" r:id="rId20"/>
    <p:sldLayoutId id="2147483684" r:id="rId21"/>
    <p:sldLayoutId id="2147483685" r:id="rId22"/>
    <p:sldLayoutId id="2147483694" r:id="rId23"/>
    <p:sldLayoutId id="2147483686" r:id="rId24"/>
    <p:sldLayoutId id="2147483688" r:id="rId25"/>
    <p:sldLayoutId id="2147483704" r:id="rId2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5C326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5479" y="3200571"/>
            <a:ext cx="6480000" cy="2601924"/>
          </a:xfrm>
        </p:spPr>
        <p:txBody>
          <a:bodyPr/>
          <a:lstStyle/>
          <a:p>
            <a:r>
              <a:rPr lang="en-US" dirty="0"/>
              <a:t>UML </a:t>
            </a:r>
            <a:br>
              <a:rPr lang="en-US" dirty="0"/>
            </a:br>
            <a:r>
              <a:rPr lang="ru-RU" dirty="0"/>
              <a:t>диаграмма классов</a:t>
            </a:r>
            <a:br>
              <a:rPr lang="ru-RU" dirty="0"/>
            </a:br>
            <a:r>
              <a:rPr lang="ru-RU" sz="2800" dirty="0"/>
              <a:t>чуть-чуть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alexey.sedoykin@yandex.ru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6480175" cy="323850"/>
          </a:xfrm>
        </p:spPr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5907088"/>
            <a:ext cx="3311525" cy="323850"/>
          </a:xfrm>
        </p:spPr>
        <p:txBody>
          <a:bodyPr/>
          <a:lstStyle/>
          <a:p>
            <a:r>
              <a:rPr lang="en-US" dirty="0"/>
              <a:t>Restricted © Siemens </a:t>
            </a:r>
            <a:r>
              <a:rPr lang="ru-RU" dirty="0"/>
              <a:t>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960F-E408-0573-EAF2-2BED7591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852-78D6-3D20-45E0-C4C3B3D87304}"/>
              </a:ext>
            </a:extLst>
          </p:cNvPr>
          <p:cNvSpPr txBox="1"/>
          <p:nvPr/>
        </p:nvSpPr>
        <p:spPr>
          <a:xfrm>
            <a:off x="1850585" y="2924930"/>
            <a:ext cx="8569190" cy="2304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(связка классов) может использоваться только для описания некоторой структуры данных, например Деталь + Материал, в таком случае он будет состоять только из атрибутов</a:t>
            </a:r>
          </a:p>
        </p:txBody>
      </p:sp>
    </p:spTree>
    <p:extLst>
      <p:ext uri="{BB962C8B-B14F-4D97-AF65-F5344CB8AC3E}">
        <p14:creationId xmlns:p14="http://schemas.microsoft.com/office/powerpoint/2010/main" val="196023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960F-E408-0573-EAF2-2BED7591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852-78D6-3D20-45E0-C4C3B3D87304}"/>
              </a:ext>
            </a:extLst>
          </p:cNvPr>
          <p:cNvSpPr txBox="1"/>
          <p:nvPr/>
        </p:nvSpPr>
        <p:spPr>
          <a:xfrm>
            <a:off x="1850585" y="2924930"/>
            <a:ext cx="8569190" cy="2304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(связка классов) может быть более интеллектуальным, описывать Деталь и Материал из которой деталь изготавливается + уметь конвертировать </a:t>
            </a:r>
            <a:r>
              <a:rPr lang="ru-RU" sz="1400" dirty="0" err="1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кГ</a:t>
            </a: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в Граммы и Фунты</a:t>
            </a:r>
          </a:p>
        </p:txBody>
      </p:sp>
    </p:spTree>
    <p:extLst>
      <p:ext uri="{BB962C8B-B14F-4D97-AF65-F5344CB8AC3E}">
        <p14:creationId xmlns:p14="http://schemas.microsoft.com/office/powerpoint/2010/main" val="194191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960F-E408-0573-EAF2-2BED7591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852-78D6-3D20-45E0-C4C3B3D87304}"/>
              </a:ext>
            </a:extLst>
          </p:cNvPr>
          <p:cNvSpPr txBox="1"/>
          <p:nvPr/>
        </p:nvSpPr>
        <p:spPr>
          <a:xfrm>
            <a:off x="1850585" y="2924930"/>
            <a:ext cx="8569190" cy="2304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может не иметь возможности к размножению, в таком случае он называется Абстрактным, суть этих классов будет раскрыта далее, в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Наследовании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  <a:endParaRPr lang="ru-RU" sz="1400" dirty="0">
              <a:solidFill>
                <a:schemeClr val="tx1"/>
              </a:solidFill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287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960F-E408-0573-EAF2-2BED7591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852-78D6-3D20-45E0-C4C3B3D87304}"/>
              </a:ext>
            </a:extLst>
          </p:cNvPr>
          <p:cNvSpPr txBox="1"/>
          <p:nvPr/>
        </p:nvSpPr>
        <p:spPr>
          <a:xfrm>
            <a:off x="1850585" y="2924930"/>
            <a:ext cx="8569190" cy="2304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В некоторых языках, например С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ru-RU" sz="1400" dirty="0">
                <a:solidFill>
                  <a:schemeClr val="tx1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существуют Статические классы, классы к атрибутам и методам которых вы обращается напрямую без создания его экземпляра</a:t>
            </a:r>
          </a:p>
        </p:txBody>
      </p:sp>
    </p:spTree>
    <p:extLst>
      <p:ext uri="{BB962C8B-B14F-4D97-AF65-F5344CB8AC3E}">
        <p14:creationId xmlns:p14="http://schemas.microsoft.com/office/powerpoint/2010/main" val="113272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FD56EDD-71AD-CBA2-54AB-F0AF837F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3732235" cy="1440000"/>
          </a:xfrm>
        </p:spPr>
        <p:txBody>
          <a:bodyPr/>
          <a:lstStyle/>
          <a:p>
            <a:r>
              <a:rPr lang="ru-RU" dirty="0"/>
              <a:t>Когда класс содержит атрибуты и методы за работу этого класса отвечает, по крупному, два блока, за методы – бизнес-логика*, за хранение атрибутов - БД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46161C-04ED-6558-907C-FD102785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45" y="1628750"/>
            <a:ext cx="1752845" cy="4867954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2B989A4E-05D3-350B-0E4E-B01346253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b="9249"/>
          <a:stretch/>
        </p:blipFill>
        <p:spPr>
          <a:xfrm>
            <a:off x="1346515" y="2838557"/>
            <a:ext cx="1986841" cy="2448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5D16B4-7C90-5E07-AC76-8487CD0BFD75}"/>
              </a:ext>
            </a:extLst>
          </p:cNvPr>
          <p:cNvSpPr txBox="1"/>
          <p:nvPr/>
        </p:nvSpPr>
        <p:spPr>
          <a:xfrm>
            <a:off x="5307065" y="1671480"/>
            <a:ext cx="1440200" cy="432060"/>
          </a:xfrm>
          <a:prstGeom prst="rect">
            <a:avLst/>
          </a:prstGeom>
          <a:solidFill>
            <a:srgbClr val="E8EEF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UI</a:t>
            </a:r>
            <a:endParaRPr lang="ru-RU" sz="3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F9057BE-CD8E-65D6-578D-935703682016}"/>
              </a:ext>
            </a:extLst>
          </p:cNvPr>
          <p:cNvSpPr/>
          <p:nvPr/>
        </p:nvSpPr>
        <p:spPr bwMode="auto">
          <a:xfrm>
            <a:off x="1213503" y="2434856"/>
            <a:ext cx="2811669" cy="3068636"/>
          </a:xfrm>
          <a:custGeom>
            <a:avLst/>
            <a:gdLst>
              <a:gd name="connsiteX0" fmla="*/ 752030 w 2811669"/>
              <a:gd name="connsiteY0" fmla="*/ 257069 h 3068636"/>
              <a:gd name="connsiteX1" fmla="*/ 256374 w 2811669"/>
              <a:gd name="connsiteY1" fmla="*/ 308344 h 3068636"/>
              <a:gd name="connsiteX2" fmla="*/ 179461 w 2811669"/>
              <a:gd name="connsiteY2" fmla="*/ 351073 h 3068636"/>
              <a:gd name="connsiteX3" fmla="*/ 102549 w 2811669"/>
              <a:gd name="connsiteY3" fmla="*/ 436531 h 3068636"/>
              <a:gd name="connsiteX4" fmla="*/ 8546 w 2811669"/>
              <a:gd name="connsiteY4" fmla="*/ 701451 h 3068636"/>
              <a:gd name="connsiteX5" fmla="*/ 0 w 2811669"/>
              <a:gd name="connsiteY5" fmla="*/ 829637 h 3068636"/>
              <a:gd name="connsiteX6" fmla="*/ 8546 w 2811669"/>
              <a:gd name="connsiteY6" fmla="*/ 2265331 h 3068636"/>
              <a:gd name="connsiteX7" fmla="*/ 25637 w 2811669"/>
              <a:gd name="connsiteY7" fmla="*/ 2376426 h 3068636"/>
              <a:gd name="connsiteX8" fmla="*/ 76912 w 2811669"/>
              <a:gd name="connsiteY8" fmla="*/ 2598617 h 3068636"/>
              <a:gd name="connsiteX9" fmla="*/ 111095 w 2811669"/>
              <a:gd name="connsiteY9" fmla="*/ 2701166 h 3068636"/>
              <a:gd name="connsiteX10" fmla="*/ 213645 w 2811669"/>
              <a:gd name="connsiteY10" fmla="*/ 2820808 h 3068636"/>
              <a:gd name="connsiteX11" fmla="*/ 401652 w 2811669"/>
              <a:gd name="connsiteY11" fmla="*/ 2983178 h 3068636"/>
              <a:gd name="connsiteX12" fmla="*/ 452927 w 2811669"/>
              <a:gd name="connsiteY12" fmla="*/ 3017361 h 3068636"/>
              <a:gd name="connsiteX13" fmla="*/ 598205 w 2811669"/>
              <a:gd name="connsiteY13" fmla="*/ 3068636 h 3068636"/>
              <a:gd name="connsiteX14" fmla="*/ 1640792 w 2811669"/>
              <a:gd name="connsiteY14" fmla="*/ 3017361 h 3068636"/>
              <a:gd name="connsiteX15" fmla="*/ 2196269 w 2811669"/>
              <a:gd name="connsiteY15" fmla="*/ 2778079 h 3068636"/>
              <a:gd name="connsiteX16" fmla="*/ 2478280 w 2811669"/>
              <a:gd name="connsiteY16" fmla="*/ 2436247 h 3068636"/>
              <a:gd name="connsiteX17" fmla="*/ 2726108 w 2811669"/>
              <a:gd name="connsiteY17" fmla="*/ 1906408 h 3068636"/>
              <a:gd name="connsiteX18" fmla="*/ 2785929 w 2811669"/>
              <a:gd name="connsiteY18" fmla="*/ 1590213 h 3068636"/>
              <a:gd name="connsiteX19" fmla="*/ 2811566 w 2811669"/>
              <a:gd name="connsiteY19" fmla="*/ 1274019 h 3068636"/>
              <a:gd name="connsiteX20" fmla="*/ 2657742 w 2811669"/>
              <a:gd name="connsiteY20" fmla="*/ 581809 h 3068636"/>
              <a:gd name="connsiteX21" fmla="*/ 2580830 w 2811669"/>
              <a:gd name="connsiteY21" fmla="*/ 445077 h 3068636"/>
              <a:gd name="connsiteX22" fmla="*/ 2435551 w 2811669"/>
              <a:gd name="connsiteY22" fmla="*/ 291252 h 3068636"/>
              <a:gd name="connsiteX23" fmla="*/ 2264635 w 2811669"/>
              <a:gd name="connsiteY23" fmla="*/ 171611 h 3068636"/>
              <a:gd name="connsiteX24" fmla="*/ 1974078 w 2811669"/>
              <a:gd name="connsiteY24" fmla="*/ 69062 h 3068636"/>
              <a:gd name="connsiteX25" fmla="*/ 1333144 w 2811669"/>
              <a:gd name="connsiteY25" fmla="*/ 17787 h 3068636"/>
              <a:gd name="connsiteX26" fmla="*/ 1051133 w 2811669"/>
              <a:gd name="connsiteY26" fmla="*/ 695 h 3068636"/>
              <a:gd name="connsiteX27" fmla="*/ 367469 w 2811669"/>
              <a:gd name="connsiteY27" fmla="*/ 17787 h 3068636"/>
              <a:gd name="connsiteX28" fmla="*/ 213645 w 2811669"/>
              <a:gd name="connsiteY28" fmla="*/ 43424 h 306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811669" h="3068636">
                <a:moveTo>
                  <a:pt x="752030" y="257069"/>
                </a:moveTo>
                <a:cubicBezTo>
                  <a:pt x="466275" y="263564"/>
                  <a:pt x="449294" y="224466"/>
                  <a:pt x="256374" y="308344"/>
                </a:cubicBezTo>
                <a:cubicBezTo>
                  <a:pt x="229478" y="320038"/>
                  <a:pt x="205099" y="336830"/>
                  <a:pt x="179461" y="351073"/>
                </a:cubicBezTo>
                <a:cubicBezTo>
                  <a:pt x="153824" y="379559"/>
                  <a:pt x="122475" y="403795"/>
                  <a:pt x="102549" y="436531"/>
                </a:cubicBezTo>
                <a:cubicBezTo>
                  <a:pt x="84234" y="466619"/>
                  <a:pt x="12678" y="689055"/>
                  <a:pt x="8546" y="701451"/>
                </a:cubicBezTo>
                <a:cubicBezTo>
                  <a:pt x="5697" y="744180"/>
                  <a:pt x="0" y="786813"/>
                  <a:pt x="0" y="829637"/>
                </a:cubicBezTo>
                <a:cubicBezTo>
                  <a:pt x="0" y="1308210"/>
                  <a:pt x="615" y="1786824"/>
                  <a:pt x="8546" y="2265331"/>
                </a:cubicBezTo>
                <a:cubicBezTo>
                  <a:pt x="9167" y="2302793"/>
                  <a:pt x="20338" y="2339335"/>
                  <a:pt x="25637" y="2376426"/>
                </a:cubicBezTo>
                <a:cubicBezTo>
                  <a:pt x="41406" y="2486808"/>
                  <a:pt x="26595" y="2447667"/>
                  <a:pt x="76912" y="2598617"/>
                </a:cubicBezTo>
                <a:cubicBezTo>
                  <a:pt x="88306" y="2632800"/>
                  <a:pt x="96461" y="2668239"/>
                  <a:pt x="111095" y="2701166"/>
                </a:cubicBezTo>
                <a:cubicBezTo>
                  <a:pt x="131920" y="2748021"/>
                  <a:pt x="179760" y="2786923"/>
                  <a:pt x="213645" y="2820808"/>
                </a:cubicBezTo>
                <a:cubicBezTo>
                  <a:pt x="276432" y="2883595"/>
                  <a:pt x="316511" y="2926418"/>
                  <a:pt x="401652" y="2983178"/>
                </a:cubicBezTo>
                <a:cubicBezTo>
                  <a:pt x="418744" y="2994572"/>
                  <a:pt x="434841" y="3007622"/>
                  <a:pt x="452927" y="3017361"/>
                </a:cubicBezTo>
                <a:cubicBezTo>
                  <a:pt x="499917" y="3042663"/>
                  <a:pt x="547030" y="3053283"/>
                  <a:pt x="598205" y="3068636"/>
                </a:cubicBezTo>
                <a:cubicBezTo>
                  <a:pt x="945734" y="3051544"/>
                  <a:pt x="1296135" y="3065115"/>
                  <a:pt x="1640792" y="3017361"/>
                </a:cubicBezTo>
                <a:cubicBezTo>
                  <a:pt x="1797410" y="2995661"/>
                  <a:pt x="2039702" y="2860090"/>
                  <a:pt x="2196269" y="2778079"/>
                </a:cubicBezTo>
                <a:cubicBezTo>
                  <a:pt x="2290273" y="2664135"/>
                  <a:pt x="2410284" y="2567382"/>
                  <a:pt x="2478280" y="2436247"/>
                </a:cubicBezTo>
                <a:cubicBezTo>
                  <a:pt x="2647852" y="2109214"/>
                  <a:pt x="2563793" y="2285142"/>
                  <a:pt x="2726108" y="1906408"/>
                </a:cubicBezTo>
                <a:cubicBezTo>
                  <a:pt x="2746048" y="1801010"/>
                  <a:pt x="2771564" y="1696515"/>
                  <a:pt x="2785929" y="1590213"/>
                </a:cubicBezTo>
                <a:cubicBezTo>
                  <a:pt x="2800090" y="1485422"/>
                  <a:pt x="2812957" y="1379754"/>
                  <a:pt x="2811566" y="1274019"/>
                </a:cubicBezTo>
                <a:cubicBezTo>
                  <a:pt x="2807831" y="990134"/>
                  <a:pt x="2763785" y="849223"/>
                  <a:pt x="2657742" y="581809"/>
                </a:cubicBezTo>
                <a:cubicBezTo>
                  <a:pt x="2638465" y="533199"/>
                  <a:pt x="2612595" y="486616"/>
                  <a:pt x="2580830" y="445077"/>
                </a:cubicBezTo>
                <a:cubicBezTo>
                  <a:pt x="2537988" y="389052"/>
                  <a:pt x="2488896" y="337388"/>
                  <a:pt x="2435551" y="291252"/>
                </a:cubicBezTo>
                <a:cubicBezTo>
                  <a:pt x="2382951" y="245760"/>
                  <a:pt x="2327294" y="201780"/>
                  <a:pt x="2264635" y="171611"/>
                </a:cubicBezTo>
                <a:cubicBezTo>
                  <a:pt x="2172095" y="127055"/>
                  <a:pt x="2073962" y="92978"/>
                  <a:pt x="1974078" y="69062"/>
                </a:cubicBezTo>
                <a:cubicBezTo>
                  <a:pt x="1757837" y="17286"/>
                  <a:pt x="1553184" y="23578"/>
                  <a:pt x="1333144" y="17787"/>
                </a:cubicBezTo>
                <a:cubicBezTo>
                  <a:pt x="1239140" y="12090"/>
                  <a:pt x="1145304" y="1719"/>
                  <a:pt x="1051133" y="695"/>
                </a:cubicBezTo>
                <a:cubicBezTo>
                  <a:pt x="755344" y="-2520"/>
                  <a:pt x="619244" y="5797"/>
                  <a:pt x="367469" y="17787"/>
                </a:cubicBezTo>
                <a:cubicBezTo>
                  <a:pt x="230902" y="45100"/>
                  <a:pt x="282857" y="43424"/>
                  <a:pt x="213645" y="43424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93D9C41-4D6F-3335-8482-BF52507C6149}"/>
              </a:ext>
            </a:extLst>
          </p:cNvPr>
          <p:cNvSpPr/>
          <p:nvPr/>
        </p:nvSpPr>
        <p:spPr bwMode="auto">
          <a:xfrm>
            <a:off x="4033615" y="2512464"/>
            <a:ext cx="3196127" cy="1965532"/>
          </a:xfrm>
          <a:custGeom>
            <a:avLst/>
            <a:gdLst>
              <a:gd name="connsiteX0" fmla="*/ 0 w 3196127"/>
              <a:gd name="connsiteY0" fmla="*/ 1273323 h 1965532"/>
              <a:gd name="connsiteX1" fmla="*/ 640935 w 3196127"/>
              <a:gd name="connsiteY1" fmla="*/ 1264777 h 1965532"/>
              <a:gd name="connsiteX2" fmla="*/ 734938 w 3196127"/>
              <a:gd name="connsiteY2" fmla="*/ 1145136 h 1965532"/>
              <a:gd name="connsiteX3" fmla="*/ 743484 w 3196127"/>
              <a:gd name="connsiteY3" fmla="*/ 1059678 h 1965532"/>
              <a:gd name="connsiteX4" fmla="*/ 769121 w 3196127"/>
              <a:gd name="connsiteY4" fmla="*/ 777667 h 1965532"/>
              <a:gd name="connsiteX5" fmla="*/ 794759 w 3196127"/>
              <a:gd name="connsiteY5" fmla="*/ 666572 h 1965532"/>
              <a:gd name="connsiteX6" fmla="*/ 905854 w 3196127"/>
              <a:gd name="connsiteY6" fmla="*/ 333286 h 1965532"/>
              <a:gd name="connsiteX7" fmla="*/ 931492 w 3196127"/>
              <a:gd name="connsiteY7" fmla="*/ 264919 h 1965532"/>
              <a:gd name="connsiteX8" fmla="*/ 1016949 w 3196127"/>
              <a:gd name="connsiteY8" fmla="*/ 145278 h 1965532"/>
              <a:gd name="connsiteX9" fmla="*/ 1042587 w 3196127"/>
              <a:gd name="connsiteY9" fmla="*/ 111095 h 1965532"/>
              <a:gd name="connsiteX10" fmla="*/ 1093862 w 3196127"/>
              <a:gd name="connsiteY10" fmla="*/ 85457 h 1965532"/>
              <a:gd name="connsiteX11" fmla="*/ 1119499 w 3196127"/>
              <a:gd name="connsiteY11" fmla="*/ 68366 h 1965532"/>
              <a:gd name="connsiteX12" fmla="*/ 1307506 w 3196127"/>
              <a:gd name="connsiteY12" fmla="*/ 17091 h 1965532"/>
              <a:gd name="connsiteX13" fmla="*/ 1418602 w 3196127"/>
              <a:gd name="connsiteY13" fmla="*/ 8545 h 1965532"/>
              <a:gd name="connsiteX14" fmla="*/ 1512606 w 3196127"/>
              <a:gd name="connsiteY14" fmla="*/ 0 h 1965532"/>
              <a:gd name="connsiteX15" fmla="*/ 2315910 w 3196127"/>
              <a:gd name="connsiteY15" fmla="*/ 34183 h 1965532"/>
              <a:gd name="connsiteX16" fmla="*/ 2666288 w 3196127"/>
              <a:gd name="connsiteY16" fmla="*/ 76912 h 1965532"/>
              <a:gd name="connsiteX17" fmla="*/ 2794475 w 3196127"/>
              <a:gd name="connsiteY17" fmla="*/ 94003 h 1965532"/>
              <a:gd name="connsiteX18" fmla="*/ 2888478 w 3196127"/>
              <a:gd name="connsiteY18" fmla="*/ 128186 h 1965532"/>
              <a:gd name="connsiteX19" fmla="*/ 3110669 w 3196127"/>
              <a:gd name="connsiteY19" fmla="*/ 239282 h 1965532"/>
              <a:gd name="connsiteX20" fmla="*/ 3153398 w 3196127"/>
              <a:gd name="connsiteY20" fmla="*/ 290557 h 1965532"/>
              <a:gd name="connsiteX21" fmla="*/ 3179035 w 3196127"/>
              <a:gd name="connsiteY21" fmla="*/ 393106 h 1965532"/>
              <a:gd name="connsiteX22" fmla="*/ 3196127 w 3196127"/>
              <a:gd name="connsiteY22" fmla="*/ 700755 h 1965532"/>
              <a:gd name="connsiteX23" fmla="*/ 3136306 w 3196127"/>
              <a:gd name="connsiteY23" fmla="*/ 1162228 h 1965532"/>
              <a:gd name="connsiteX24" fmla="*/ 3093578 w 3196127"/>
              <a:gd name="connsiteY24" fmla="*/ 1273323 h 1965532"/>
              <a:gd name="connsiteX25" fmla="*/ 3033757 w 3196127"/>
              <a:gd name="connsiteY25" fmla="*/ 1427147 h 1965532"/>
              <a:gd name="connsiteX26" fmla="*/ 2973936 w 3196127"/>
              <a:gd name="connsiteY26" fmla="*/ 1521151 h 1965532"/>
              <a:gd name="connsiteX27" fmla="*/ 2879933 w 3196127"/>
              <a:gd name="connsiteY27" fmla="*/ 1666429 h 1965532"/>
              <a:gd name="connsiteX28" fmla="*/ 2709017 w 3196127"/>
              <a:gd name="connsiteY28" fmla="*/ 1828800 h 1965532"/>
              <a:gd name="connsiteX29" fmla="*/ 2657742 w 3196127"/>
              <a:gd name="connsiteY29" fmla="*/ 1871529 h 1965532"/>
              <a:gd name="connsiteX30" fmla="*/ 2512464 w 3196127"/>
              <a:gd name="connsiteY30" fmla="*/ 1914257 h 1965532"/>
              <a:gd name="connsiteX31" fmla="*/ 2452643 w 3196127"/>
              <a:gd name="connsiteY31" fmla="*/ 1931349 h 1965532"/>
              <a:gd name="connsiteX32" fmla="*/ 2119357 w 3196127"/>
              <a:gd name="connsiteY32" fmla="*/ 1965532 h 1965532"/>
              <a:gd name="connsiteX33" fmla="*/ 1461331 w 3196127"/>
              <a:gd name="connsiteY33" fmla="*/ 1922803 h 1965532"/>
              <a:gd name="connsiteX34" fmla="*/ 1341690 w 3196127"/>
              <a:gd name="connsiteY34" fmla="*/ 1897166 h 1965532"/>
              <a:gd name="connsiteX35" fmla="*/ 1256232 w 3196127"/>
              <a:gd name="connsiteY35" fmla="*/ 1854437 h 1965532"/>
              <a:gd name="connsiteX36" fmla="*/ 1170774 w 3196127"/>
              <a:gd name="connsiteY36" fmla="*/ 1820254 h 1965532"/>
              <a:gd name="connsiteX37" fmla="*/ 880217 w 3196127"/>
              <a:gd name="connsiteY37" fmla="*/ 1623700 h 1965532"/>
              <a:gd name="connsiteX38" fmla="*/ 820396 w 3196127"/>
              <a:gd name="connsiteY38" fmla="*/ 1555334 h 1965532"/>
              <a:gd name="connsiteX39" fmla="*/ 777667 w 3196127"/>
              <a:gd name="connsiteY39" fmla="*/ 1495514 h 1965532"/>
              <a:gd name="connsiteX40" fmla="*/ 717847 w 3196127"/>
              <a:gd name="connsiteY40" fmla="*/ 1418601 h 1965532"/>
              <a:gd name="connsiteX41" fmla="*/ 700755 w 3196127"/>
              <a:gd name="connsiteY41" fmla="*/ 1384418 h 1965532"/>
              <a:gd name="connsiteX42" fmla="*/ 700755 w 3196127"/>
              <a:gd name="connsiteY42" fmla="*/ 1367327 h 196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96127" h="1965532">
                <a:moveTo>
                  <a:pt x="0" y="1273323"/>
                </a:moveTo>
                <a:cubicBezTo>
                  <a:pt x="82301" y="1275003"/>
                  <a:pt x="498071" y="1297037"/>
                  <a:pt x="640935" y="1264777"/>
                </a:cubicBezTo>
                <a:cubicBezTo>
                  <a:pt x="666252" y="1259060"/>
                  <a:pt x="732454" y="1148862"/>
                  <a:pt x="734938" y="1145136"/>
                </a:cubicBezTo>
                <a:cubicBezTo>
                  <a:pt x="737787" y="1116650"/>
                  <a:pt x="740832" y="1088183"/>
                  <a:pt x="743484" y="1059678"/>
                </a:cubicBezTo>
                <a:cubicBezTo>
                  <a:pt x="752227" y="965692"/>
                  <a:pt x="756912" y="871265"/>
                  <a:pt x="769121" y="777667"/>
                </a:cubicBezTo>
                <a:cubicBezTo>
                  <a:pt x="774037" y="739981"/>
                  <a:pt x="785541" y="703442"/>
                  <a:pt x="794759" y="666572"/>
                </a:cubicBezTo>
                <a:cubicBezTo>
                  <a:pt x="837820" y="494330"/>
                  <a:pt x="829819" y="536046"/>
                  <a:pt x="905854" y="333286"/>
                </a:cubicBezTo>
                <a:cubicBezTo>
                  <a:pt x="914400" y="310497"/>
                  <a:pt x="918592" y="285558"/>
                  <a:pt x="931492" y="264919"/>
                </a:cubicBezTo>
                <a:cubicBezTo>
                  <a:pt x="996349" y="161148"/>
                  <a:pt x="948460" y="230890"/>
                  <a:pt x="1016949" y="145278"/>
                </a:cubicBezTo>
                <a:cubicBezTo>
                  <a:pt x="1025847" y="134156"/>
                  <a:pt x="1031344" y="119839"/>
                  <a:pt x="1042587" y="111095"/>
                </a:cubicBezTo>
                <a:cubicBezTo>
                  <a:pt x="1057671" y="99363"/>
                  <a:pt x="1077158" y="94737"/>
                  <a:pt x="1093862" y="85457"/>
                </a:cubicBezTo>
                <a:cubicBezTo>
                  <a:pt x="1102840" y="80469"/>
                  <a:pt x="1110018" y="72316"/>
                  <a:pt x="1119499" y="68366"/>
                </a:cubicBezTo>
                <a:cubicBezTo>
                  <a:pt x="1168044" y="48139"/>
                  <a:pt x="1260678" y="24295"/>
                  <a:pt x="1307506" y="17091"/>
                </a:cubicBezTo>
                <a:cubicBezTo>
                  <a:pt x="1344215" y="11443"/>
                  <a:pt x="1381589" y="11629"/>
                  <a:pt x="1418602" y="8545"/>
                </a:cubicBezTo>
                <a:lnTo>
                  <a:pt x="1512606" y="0"/>
                </a:lnTo>
                <a:cubicBezTo>
                  <a:pt x="1817841" y="8721"/>
                  <a:pt x="2036354" y="4077"/>
                  <a:pt x="2315910" y="34183"/>
                </a:cubicBezTo>
                <a:cubicBezTo>
                  <a:pt x="2432892" y="46781"/>
                  <a:pt x="2549539" y="62318"/>
                  <a:pt x="2666288" y="76912"/>
                </a:cubicBezTo>
                <a:lnTo>
                  <a:pt x="2794475" y="94003"/>
                </a:lnTo>
                <a:cubicBezTo>
                  <a:pt x="2825809" y="105397"/>
                  <a:pt x="2857359" y="116217"/>
                  <a:pt x="2888478" y="128186"/>
                </a:cubicBezTo>
                <a:cubicBezTo>
                  <a:pt x="2977551" y="162445"/>
                  <a:pt x="3037238" y="179619"/>
                  <a:pt x="3110669" y="239282"/>
                </a:cubicBezTo>
                <a:cubicBezTo>
                  <a:pt x="3127936" y="253312"/>
                  <a:pt x="3139155" y="273465"/>
                  <a:pt x="3153398" y="290557"/>
                </a:cubicBezTo>
                <a:cubicBezTo>
                  <a:pt x="3161944" y="324740"/>
                  <a:pt x="3173677" y="358281"/>
                  <a:pt x="3179035" y="393106"/>
                </a:cubicBezTo>
                <a:cubicBezTo>
                  <a:pt x="3185753" y="436772"/>
                  <a:pt x="3195647" y="690198"/>
                  <a:pt x="3196127" y="700755"/>
                </a:cubicBezTo>
                <a:cubicBezTo>
                  <a:pt x="3182288" y="843763"/>
                  <a:pt x="3172047" y="1019264"/>
                  <a:pt x="3136306" y="1162228"/>
                </a:cubicBezTo>
                <a:cubicBezTo>
                  <a:pt x="3126683" y="1200720"/>
                  <a:pt x="3107137" y="1236036"/>
                  <a:pt x="3093578" y="1273323"/>
                </a:cubicBezTo>
                <a:cubicBezTo>
                  <a:pt x="3069971" y="1338244"/>
                  <a:pt x="3067597" y="1365620"/>
                  <a:pt x="3033757" y="1427147"/>
                </a:cubicBezTo>
                <a:cubicBezTo>
                  <a:pt x="3015858" y="1459691"/>
                  <a:pt x="2993045" y="1489303"/>
                  <a:pt x="2973936" y="1521151"/>
                </a:cubicBezTo>
                <a:cubicBezTo>
                  <a:pt x="2916756" y="1616450"/>
                  <a:pt x="2949403" y="1580927"/>
                  <a:pt x="2879933" y="1666429"/>
                </a:cubicBezTo>
                <a:cubicBezTo>
                  <a:pt x="2809798" y="1752749"/>
                  <a:pt x="2808577" y="1744960"/>
                  <a:pt x="2709017" y="1828800"/>
                </a:cubicBezTo>
                <a:cubicBezTo>
                  <a:pt x="2691999" y="1843131"/>
                  <a:pt x="2679086" y="1865251"/>
                  <a:pt x="2657742" y="1871529"/>
                </a:cubicBezTo>
                <a:lnTo>
                  <a:pt x="2512464" y="1914257"/>
                </a:lnTo>
                <a:cubicBezTo>
                  <a:pt x="2492555" y="1920064"/>
                  <a:pt x="2473221" y="1928777"/>
                  <a:pt x="2452643" y="1931349"/>
                </a:cubicBezTo>
                <a:cubicBezTo>
                  <a:pt x="2205051" y="1962298"/>
                  <a:pt x="2316290" y="1952403"/>
                  <a:pt x="2119357" y="1965532"/>
                </a:cubicBezTo>
                <a:cubicBezTo>
                  <a:pt x="1603652" y="1935780"/>
                  <a:pt x="1822877" y="1951727"/>
                  <a:pt x="1461331" y="1922803"/>
                </a:cubicBezTo>
                <a:cubicBezTo>
                  <a:pt x="1421451" y="1914257"/>
                  <a:pt x="1380383" y="1910063"/>
                  <a:pt x="1341690" y="1897166"/>
                </a:cubicBezTo>
                <a:cubicBezTo>
                  <a:pt x="1311476" y="1887095"/>
                  <a:pt x="1285275" y="1867506"/>
                  <a:pt x="1256232" y="1854437"/>
                </a:cubicBezTo>
                <a:cubicBezTo>
                  <a:pt x="1228254" y="1841847"/>
                  <a:pt x="1198215" y="1833975"/>
                  <a:pt x="1170774" y="1820254"/>
                </a:cubicBezTo>
                <a:cubicBezTo>
                  <a:pt x="1085416" y="1777575"/>
                  <a:pt x="941174" y="1693364"/>
                  <a:pt x="880217" y="1623700"/>
                </a:cubicBezTo>
                <a:cubicBezTo>
                  <a:pt x="860277" y="1600911"/>
                  <a:pt x="839313" y="1578979"/>
                  <a:pt x="820396" y="1555334"/>
                </a:cubicBezTo>
                <a:cubicBezTo>
                  <a:pt x="805088" y="1536199"/>
                  <a:pt x="792608" y="1514937"/>
                  <a:pt x="777667" y="1495514"/>
                </a:cubicBezTo>
                <a:cubicBezTo>
                  <a:pt x="752815" y="1463207"/>
                  <a:pt x="735990" y="1450352"/>
                  <a:pt x="717847" y="1418601"/>
                </a:cubicBezTo>
                <a:cubicBezTo>
                  <a:pt x="711527" y="1407540"/>
                  <a:pt x="704784" y="1396504"/>
                  <a:pt x="700755" y="1384418"/>
                </a:cubicBezTo>
                <a:cubicBezTo>
                  <a:pt x="698953" y="1379013"/>
                  <a:pt x="700755" y="1373024"/>
                  <a:pt x="700755" y="136732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3783EBF-F4AD-A6D1-C8E5-2C4D4D12A77B}"/>
              </a:ext>
            </a:extLst>
          </p:cNvPr>
          <p:cNvSpPr/>
          <p:nvPr/>
        </p:nvSpPr>
        <p:spPr bwMode="auto">
          <a:xfrm>
            <a:off x="4016523" y="3811424"/>
            <a:ext cx="2862841" cy="2852161"/>
          </a:xfrm>
          <a:custGeom>
            <a:avLst/>
            <a:gdLst>
              <a:gd name="connsiteX0" fmla="*/ 0 w 2862841"/>
              <a:gd name="connsiteY0" fmla="*/ 8546 h 2852161"/>
              <a:gd name="connsiteX1" fmla="*/ 42729 w 2862841"/>
              <a:gd name="connsiteY1" fmla="*/ 0 h 2852161"/>
              <a:gd name="connsiteX2" fmla="*/ 102550 w 2862841"/>
              <a:gd name="connsiteY2" fmla="*/ 8546 h 2852161"/>
              <a:gd name="connsiteX3" fmla="*/ 213645 w 2862841"/>
              <a:gd name="connsiteY3" fmla="*/ 17092 h 2852161"/>
              <a:gd name="connsiteX4" fmla="*/ 256374 w 2862841"/>
              <a:gd name="connsiteY4" fmla="*/ 34183 h 2852161"/>
              <a:gd name="connsiteX5" fmla="*/ 282012 w 2862841"/>
              <a:gd name="connsiteY5" fmla="*/ 42729 h 2852161"/>
              <a:gd name="connsiteX6" fmla="*/ 350378 w 2862841"/>
              <a:gd name="connsiteY6" fmla="*/ 111096 h 2852161"/>
              <a:gd name="connsiteX7" fmla="*/ 393107 w 2862841"/>
              <a:gd name="connsiteY7" fmla="*/ 170916 h 2852161"/>
              <a:gd name="connsiteX8" fmla="*/ 410198 w 2862841"/>
              <a:gd name="connsiteY8" fmla="*/ 222191 h 2852161"/>
              <a:gd name="connsiteX9" fmla="*/ 418744 w 2862841"/>
              <a:gd name="connsiteY9" fmla="*/ 256374 h 2852161"/>
              <a:gd name="connsiteX10" fmla="*/ 435836 w 2862841"/>
              <a:gd name="connsiteY10" fmla="*/ 290557 h 2852161"/>
              <a:gd name="connsiteX11" fmla="*/ 461473 w 2862841"/>
              <a:gd name="connsiteY11" fmla="*/ 427290 h 2852161"/>
              <a:gd name="connsiteX12" fmla="*/ 470019 w 2862841"/>
              <a:gd name="connsiteY12" fmla="*/ 495656 h 2852161"/>
              <a:gd name="connsiteX13" fmla="*/ 478565 w 2862841"/>
              <a:gd name="connsiteY13" fmla="*/ 555477 h 2852161"/>
              <a:gd name="connsiteX14" fmla="*/ 470019 w 2862841"/>
              <a:gd name="connsiteY14" fmla="*/ 991312 h 2852161"/>
              <a:gd name="connsiteX15" fmla="*/ 487111 w 2862841"/>
              <a:gd name="connsiteY15" fmla="*/ 1213503 h 2852161"/>
              <a:gd name="connsiteX16" fmla="*/ 504202 w 2862841"/>
              <a:gd name="connsiteY16" fmla="*/ 1401511 h 2852161"/>
              <a:gd name="connsiteX17" fmla="*/ 555477 w 2862841"/>
              <a:gd name="connsiteY17" fmla="*/ 1555335 h 2852161"/>
              <a:gd name="connsiteX18" fmla="*/ 581114 w 2862841"/>
              <a:gd name="connsiteY18" fmla="*/ 1606610 h 2852161"/>
              <a:gd name="connsiteX19" fmla="*/ 632389 w 2862841"/>
              <a:gd name="connsiteY19" fmla="*/ 1674976 h 2852161"/>
              <a:gd name="connsiteX20" fmla="*/ 658027 w 2862841"/>
              <a:gd name="connsiteY20" fmla="*/ 1709159 h 2852161"/>
              <a:gd name="connsiteX21" fmla="*/ 734939 w 2862841"/>
              <a:gd name="connsiteY21" fmla="*/ 1734797 h 2852161"/>
              <a:gd name="connsiteX22" fmla="*/ 948584 w 2862841"/>
              <a:gd name="connsiteY22" fmla="*/ 1717705 h 2852161"/>
              <a:gd name="connsiteX23" fmla="*/ 1136591 w 2862841"/>
              <a:gd name="connsiteY23" fmla="*/ 1692068 h 2852161"/>
              <a:gd name="connsiteX24" fmla="*/ 1657884 w 2862841"/>
              <a:gd name="connsiteY24" fmla="*/ 1700613 h 2852161"/>
              <a:gd name="connsiteX25" fmla="*/ 1709159 w 2862841"/>
              <a:gd name="connsiteY25" fmla="*/ 1709159 h 2852161"/>
              <a:gd name="connsiteX26" fmla="*/ 1914258 w 2862841"/>
              <a:gd name="connsiteY26" fmla="*/ 1726251 h 2852161"/>
              <a:gd name="connsiteX27" fmla="*/ 2008262 w 2862841"/>
              <a:gd name="connsiteY27" fmla="*/ 1743342 h 2852161"/>
              <a:gd name="connsiteX28" fmla="*/ 2127903 w 2862841"/>
              <a:gd name="connsiteY28" fmla="*/ 1760434 h 2852161"/>
              <a:gd name="connsiteX29" fmla="*/ 2290273 w 2862841"/>
              <a:gd name="connsiteY29" fmla="*/ 1803163 h 2852161"/>
              <a:gd name="connsiteX30" fmla="*/ 2623559 w 2862841"/>
              <a:gd name="connsiteY30" fmla="*/ 1905712 h 2852161"/>
              <a:gd name="connsiteX31" fmla="*/ 2683380 w 2862841"/>
              <a:gd name="connsiteY31" fmla="*/ 1931350 h 2852161"/>
              <a:gd name="connsiteX32" fmla="*/ 2734655 w 2862841"/>
              <a:gd name="connsiteY32" fmla="*/ 1974079 h 2852161"/>
              <a:gd name="connsiteX33" fmla="*/ 2803021 w 2862841"/>
              <a:gd name="connsiteY33" fmla="*/ 2076628 h 2852161"/>
              <a:gd name="connsiteX34" fmla="*/ 2845750 w 2862841"/>
              <a:gd name="connsiteY34" fmla="*/ 2213361 h 2852161"/>
              <a:gd name="connsiteX35" fmla="*/ 2862841 w 2862841"/>
              <a:gd name="connsiteY35" fmla="*/ 2401369 h 2852161"/>
              <a:gd name="connsiteX36" fmla="*/ 2828658 w 2862841"/>
              <a:gd name="connsiteY36" fmla="*/ 2572284 h 2852161"/>
              <a:gd name="connsiteX37" fmla="*/ 2785929 w 2862841"/>
              <a:gd name="connsiteY37" fmla="*/ 2640651 h 2852161"/>
              <a:gd name="connsiteX38" fmla="*/ 2674834 w 2862841"/>
              <a:gd name="connsiteY38" fmla="*/ 2768838 h 2852161"/>
              <a:gd name="connsiteX39" fmla="*/ 2640651 w 2862841"/>
              <a:gd name="connsiteY39" fmla="*/ 2794475 h 2852161"/>
              <a:gd name="connsiteX40" fmla="*/ 2615013 w 2862841"/>
              <a:gd name="connsiteY40" fmla="*/ 2811567 h 2852161"/>
              <a:gd name="connsiteX41" fmla="*/ 2538101 w 2862841"/>
              <a:gd name="connsiteY41" fmla="*/ 2820112 h 2852161"/>
              <a:gd name="connsiteX42" fmla="*/ 2119357 w 2862841"/>
              <a:gd name="connsiteY42" fmla="*/ 2828658 h 2852161"/>
              <a:gd name="connsiteX43" fmla="*/ 1820255 w 2862841"/>
              <a:gd name="connsiteY43" fmla="*/ 2785929 h 2852161"/>
              <a:gd name="connsiteX44" fmla="*/ 1589518 w 2862841"/>
              <a:gd name="connsiteY44" fmla="*/ 2751746 h 2852161"/>
              <a:gd name="connsiteX45" fmla="*/ 1538243 w 2862841"/>
              <a:gd name="connsiteY45" fmla="*/ 2743200 h 2852161"/>
              <a:gd name="connsiteX46" fmla="*/ 1469877 w 2862841"/>
              <a:gd name="connsiteY46" fmla="*/ 2717563 h 2852161"/>
              <a:gd name="connsiteX47" fmla="*/ 1418602 w 2862841"/>
              <a:gd name="connsiteY47" fmla="*/ 2700471 h 2852161"/>
              <a:gd name="connsiteX48" fmla="*/ 1367327 w 2862841"/>
              <a:gd name="connsiteY48" fmla="*/ 2674834 h 2852161"/>
              <a:gd name="connsiteX49" fmla="*/ 1324598 w 2862841"/>
              <a:gd name="connsiteY49" fmla="*/ 2649197 h 2852161"/>
              <a:gd name="connsiteX50" fmla="*/ 1170774 w 2862841"/>
              <a:gd name="connsiteY50" fmla="*/ 2461189 h 2852161"/>
              <a:gd name="connsiteX51" fmla="*/ 1059679 w 2862841"/>
              <a:gd name="connsiteY51" fmla="*/ 2281727 h 2852161"/>
              <a:gd name="connsiteX52" fmla="*/ 948584 w 2862841"/>
              <a:gd name="connsiteY52" fmla="*/ 2059537 h 2852161"/>
              <a:gd name="connsiteX53" fmla="*/ 922946 w 2862841"/>
              <a:gd name="connsiteY53" fmla="*/ 1999716 h 2852161"/>
              <a:gd name="connsiteX54" fmla="*/ 914400 w 2862841"/>
              <a:gd name="connsiteY54" fmla="*/ 1956987 h 2852161"/>
              <a:gd name="connsiteX55" fmla="*/ 888763 w 2862841"/>
              <a:gd name="connsiteY55" fmla="*/ 1880075 h 2852161"/>
              <a:gd name="connsiteX56" fmla="*/ 880217 w 2862841"/>
              <a:gd name="connsiteY56" fmla="*/ 1845892 h 2852161"/>
              <a:gd name="connsiteX57" fmla="*/ 863126 w 2862841"/>
              <a:gd name="connsiteY57" fmla="*/ 1820255 h 2852161"/>
              <a:gd name="connsiteX58" fmla="*/ 854580 w 2862841"/>
              <a:gd name="connsiteY58" fmla="*/ 1794617 h 285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62841" h="2852161">
                <a:moveTo>
                  <a:pt x="0" y="8546"/>
                </a:moveTo>
                <a:cubicBezTo>
                  <a:pt x="14243" y="5697"/>
                  <a:pt x="28204" y="0"/>
                  <a:pt x="42729" y="0"/>
                </a:cubicBezTo>
                <a:cubicBezTo>
                  <a:pt x="62872" y="0"/>
                  <a:pt x="82507" y="6542"/>
                  <a:pt x="102550" y="8546"/>
                </a:cubicBezTo>
                <a:cubicBezTo>
                  <a:pt x="139507" y="12242"/>
                  <a:pt x="176613" y="14243"/>
                  <a:pt x="213645" y="17092"/>
                </a:cubicBezTo>
                <a:cubicBezTo>
                  <a:pt x="227888" y="22789"/>
                  <a:pt x="242011" y="28797"/>
                  <a:pt x="256374" y="34183"/>
                </a:cubicBezTo>
                <a:cubicBezTo>
                  <a:pt x="264809" y="37346"/>
                  <a:pt x="275040" y="37025"/>
                  <a:pt x="282012" y="42729"/>
                </a:cubicBezTo>
                <a:cubicBezTo>
                  <a:pt x="306955" y="63137"/>
                  <a:pt x="335965" y="82270"/>
                  <a:pt x="350378" y="111096"/>
                </a:cubicBezTo>
                <a:cubicBezTo>
                  <a:pt x="372875" y="156088"/>
                  <a:pt x="358462" y="136271"/>
                  <a:pt x="393107" y="170916"/>
                </a:cubicBezTo>
                <a:cubicBezTo>
                  <a:pt x="398804" y="188008"/>
                  <a:pt x="405021" y="204935"/>
                  <a:pt x="410198" y="222191"/>
                </a:cubicBezTo>
                <a:cubicBezTo>
                  <a:pt x="413573" y="233441"/>
                  <a:pt x="414620" y="245377"/>
                  <a:pt x="418744" y="256374"/>
                </a:cubicBezTo>
                <a:cubicBezTo>
                  <a:pt x="423217" y="268302"/>
                  <a:pt x="430139" y="279163"/>
                  <a:pt x="435836" y="290557"/>
                </a:cubicBezTo>
                <a:cubicBezTo>
                  <a:pt x="462499" y="477197"/>
                  <a:pt x="421233" y="199263"/>
                  <a:pt x="461473" y="427290"/>
                </a:cubicBezTo>
                <a:cubicBezTo>
                  <a:pt x="465464" y="449907"/>
                  <a:pt x="466984" y="472891"/>
                  <a:pt x="470019" y="495656"/>
                </a:cubicBezTo>
                <a:cubicBezTo>
                  <a:pt x="472681" y="515622"/>
                  <a:pt x="475716" y="535537"/>
                  <a:pt x="478565" y="555477"/>
                </a:cubicBezTo>
                <a:cubicBezTo>
                  <a:pt x="475716" y="700755"/>
                  <a:pt x="468132" y="846018"/>
                  <a:pt x="470019" y="991312"/>
                </a:cubicBezTo>
                <a:cubicBezTo>
                  <a:pt x="470984" y="1065588"/>
                  <a:pt x="480942" y="1139477"/>
                  <a:pt x="487111" y="1213503"/>
                </a:cubicBezTo>
                <a:cubicBezTo>
                  <a:pt x="492337" y="1276213"/>
                  <a:pt x="494775" y="1339293"/>
                  <a:pt x="504202" y="1401511"/>
                </a:cubicBezTo>
                <a:cubicBezTo>
                  <a:pt x="512644" y="1457227"/>
                  <a:pt x="532345" y="1505215"/>
                  <a:pt x="555477" y="1555335"/>
                </a:cubicBezTo>
                <a:cubicBezTo>
                  <a:pt x="563485" y="1572685"/>
                  <a:pt x="570781" y="1590536"/>
                  <a:pt x="581114" y="1606610"/>
                </a:cubicBezTo>
                <a:cubicBezTo>
                  <a:pt x="596518" y="1630572"/>
                  <a:pt x="615297" y="1652187"/>
                  <a:pt x="632389" y="1674976"/>
                </a:cubicBezTo>
                <a:cubicBezTo>
                  <a:pt x="640935" y="1686370"/>
                  <a:pt x="645288" y="1702789"/>
                  <a:pt x="658027" y="1709159"/>
                </a:cubicBezTo>
                <a:cubicBezTo>
                  <a:pt x="705202" y="1732747"/>
                  <a:pt x="679718" y="1723753"/>
                  <a:pt x="734939" y="1734797"/>
                </a:cubicBezTo>
                <a:cubicBezTo>
                  <a:pt x="791232" y="1731279"/>
                  <a:pt x="886264" y="1727545"/>
                  <a:pt x="948584" y="1717705"/>
                </a:cubicBezTo>
                <a:cubicBezTo>
                  <a:pt x="1134923" y="1688282"/>
                  <a:pt x="925687" y="1709642"/>
                  <a:pt x="1136591" y="1692068"/>
                </a:cubicBezTo>
                <a:lnTo>
                  <a:pt x="1657884" y="1700613"/>
                </a:lnTo>
                <a:cubicBezTo>
                  <a:pt x="1675204" y="1701130"/>
                  <a:pt x="1691910" y="1707516"/>
                  <a:pt x="1709159" y="1709159"/>
                </a:cubicBezTo>
                <a:cubicBezTo>
                  <a:pt x="1862827" y="1723794"/>
                  <a:pt x="1794939" y="1710341"/>
                  <a:pt x="1914258" y="1726251"/>
                </a:cubicBezTo>
                <a:cubicBezTo>
                  <a:pt x="2012917" y="1739406"/>
                  <a:pt x="1920831" y="1729537"/>
                  <a:pt x="2008262" y="1743342"/>
                </a:cubicBezTo>
                <a:cubicBezTo>
                  <a:pt x="2048054" y="1749625"/>
                  <a:pt x="2088495" y="1752075"/>
                  <a:pt x="2127903" y="1760434"/>
                </a:cubicBezTo>
                <a:cubicBezTo>
                  <a:pt x="2182651" y="1772047"/>
                  <a:pt x="2235740" y="1790579"/>
                  <a:pt x="2290273" y="1803163"/>
                </a:cubicBezTo>
                <a:cubicBezTo>
                  <a:pt x="2425586" y="1834389"/>
                  <a:pt x="2473000" y="1841186"/>
                  <a:pt x="2623559" y="1905712"/>
                </a:cubicBezTo>
                <a:cubicBezTo>
                  <a:pt x="2643499" y="1914258"/>
                  <a:pt x="2664904" y="1919980"/>
                  <a:pt x="2683380" y="1931350"/>
                </a:cubicBezTo>
                <a:cubicBezTo>
                  <a:pt x="2702328" y="1943010"/>
                  <a:pt x="2720512" y="1956905"/>
                  <a:pt x="2734655" y="1974079"/>
                </a:cubicBezTo>
                <a:cubicBezTo>
                  <a:pt x="2760772" y="2005792"/>
                  <a:pt x="2803021" y="2076628"/>
                  <a:pt x="2803021" y="2076628"/>
                </a:cubicBezTo>
                <a:cubicBezTo>
                  <a:pt x="2810114" y="2097907"/>
                  <a:pt x="2840497" y="2185347"/>
                  <a:pt x="2845750" y="2213361"/>
                </a:cubicBezTo>
                <a:cubicBezTo>
                  <a:pt x="2852350" y="2248561"/>
                  <a:pt x="2861025" y="2377765"/>
                  <a:pt x="2862841" y="2401369"/>
                </a:cubicBezTo>
                <a:cubicBezTo>
                  <a:pt x="2851447" y="2458341"/>
                  <a:pt x="2846437" y="2516971"/>
                  <a:pt x="2828658" y="2572284"/>
                </a:cubicBezTo>
                <a:cubicBezTo>
                  <a:pt x="2820434" y="2597869"/>
                  <a:pt x="2801427" y="2618696"/>
                  <a:pt x="2785929" y="2640651"/>
                </a:cubicBezTo>
                <a:cubicBezTo>
                  <a:pt x="2749500" y="2692259"/>
                  <a:pt x="2720623" y="2727628"/>
                  <a:pt x="2674834" y="2768838"/>
                </a:cubicBezTo>
                <a:cubicBezTo>
                  <a:pt x="2664247" y="2778366"/>
                  <a:pt x="2652241" y="2786197"/>
                  <a:pt x="2640651" y="2794475"/>
                </a:cubicBezTo>
                <a:cubicBezTo>
                  <a:pt x="2632293" y="2800445"/>
                  <a:pt x="2624977" y="2809076"/>
                  <a:pt x="2615013" y="2811567"/>
                </a:cubicBezTo>
                <a:cubicBezTo>
                  <a:pt x="2589988" y="2817823"/>
                  <a:pt x="2563738" y="2817264"/>
                  <a:pt x="2538101" y="2820112"/>
                </a:cubicBezTo>
                <a:cubicBezTo>
                  <a:pt x="2374782" y="2874554"/>
                  <a:pt x="2476341" y="2847122"/>
                  <a:pt x="2119357" y="2828658"/>
                </a:cubicBezTo>
                <a:cubicBezTo>
                  <a:pt x="2087452" y="2827008"/>
                  <a:pt x="1828812" y="2787151"/>
                  <a:pt x="1820255" y="2785929"/>
                </a:cubicBezTo>
                <a:cubicBezTo>
                  <a:pt x="1592674" y="2753417"/>
                  <a:pt x="1786878" y="2784640"/>
                  <a:pt x="1589518" y="2751746"/>
                </a:cubicBezTo>
                <a:lnTo>
                  <a:pt x="1538243" y="2743200"/>
                </a:lnTo>
                <a:lnTo>
                  <a:pt x="1469877" y="2717563"/>
                </a:lnTo>
                <a:cubicBezTo>
                  <a:pt x="1452910" y="2711503"/>
                  <a:pt x="1435232" y="2707400"/>
                  <a:pt x="1418602" y="2700471"/>
                </a:cubicBezTo>
                <a:cubicBezTo>
                  <a:pt x="1400963" y="2693121"/>
                  <a:pt x="1384103" y="2683984"/>
                  <a:pt x="1367327" y="2674834"/>
                </a:cubicBezTo>
                <a:cubicBezTo>
                  <a:pt x="1352745" y="2666880"/>
                  <a:pt x="1337568" y="2659573"/>
                  <a:pt x="1324598" y="2649197"/>
                </a:cubicBezTo>
                <a:cubicBezTo>
                  <a:pt x="1273114" y="2608009"/>
                  <a:pt x="1190140" y="2487333"/>
                  <a:pt x="1170774" y="2461189"/>
                </a:cubicBezTo>
                <a:cubicBezTo>
                  <a:pt x="1075581" y="2332679"/>
                  <a:pt x="1142904" y="2420434"/>
                  <a:pt x="1059679" y="2281727"/>
                </a:cubicBezTo>
                <a:cubicBezTo>
                  <a:pt x="959457" y="2114691"/>
                  <a:pt x="1053954" y="2312425"/>
                  <a:pt x="948584" y="2059537"/>
                </a:cubicBezTo>
                <a:cubicBezTo>
                  <a:pt x="940240" y="2039511"/>
                  <a:pt x="922946" y="1999716"/>
                  <a:pt x="922946" y="1999716"/>
                </a:cubicBezTo>
                <a:cubicBezTo>
                  <a:pt x="920097" y="1985473"/>
                  <a:pt x="918390" y="1970953"/>
                  <a:pt x="914400" y="1956987"/>
                </a:cubicBezTo>
                <a:cubicBezTo>
                  <a:pt x="906976" y="1931003"/>
                  <a:pt x="895317" y="1906292"/>
                  <a:pt x="888763" y="1880075"/>
                </a:cubicBezTo>
                <a:cubicBezTo>
                  <a:pt x="885914" y="1868681"/>
                  <a:pt x="884844" y="1856687"/>
                  <a:pt x="880217" y="1845892"/>
                </a:cubicBezTo>
                <a:cubicBezTo>
                  <a:pt x="876171" y="1836452"/>
                  <a:pt x="867719" y="1829441"/>
                  <a:pt x="863126" y="1820255"/>
                </a:cubicBezTo>
                <a:cubicBezTo>
                  <a:pt x="859097" y="1812198"/>
                  <a:pt x="857429" y="1803163"/>
                  <a:pt x="854580" y="179461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1302-AB4E-FD4E-8488-238EA9E2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класс </a:t>
            </a:r>
            <a:r>
              <a:rPr lang="en-US" dirty="0"/>
              <a:t>Car</a:t>
            </a:r>
            <a:r>
              <a:rPr lang="ru-RU" dirty="0"/>
              <a:t>, выглядит с точки зрения хранения в базе данных?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947779-A578-A114-6C40-E60CBBA00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94581"/>
              </p:ext>
            </p:extLst>
          </p:nvPr>
        </p:nvGraphicFramePr>
        <p:xfrm>
          <a:off x="358394" y="3364260"/>
          <a:ext cx="81322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447">
                  <a:extLst>
                    <a:ext uri="{9D8B030D-6E8A-4147-A177-3AD203B41FA5}">
                      <a16:colId xmlns:a16="http://schemas.microsoft.com/office/drawing/2014/main" val="3228722720"/>
                    </a:ext>
                  </a:extLst>
                </a:gridCol>
                <a:gridCol w="1626447">
                  <a:extLst>
                    <a:ext uri="{9D8B030D-6E8A-4147-A177-3AD203B41FA5}">
                      <a16:colId xmlns:a16="http://schemas.microsoft.com/office/drawing/2014/main" val="3014155822"/>
                    </a:ext>
                  </a:extLst>
                </a:gridCol>
                <a:gridCol w="1626447">
                  <a:extLst>
                    <a:ext uri="{9D8B030D-6E8A-4147-A177-3AD203B41FA5}">
                      <a16:colId xmlns:a16="http://schemas.microsoft.com/office/drawing/2014/main" val="1037285526"/>
                    </a:ext>
                  </a:extLst>
                </a:gridCol>
                <a:gridCol w="1626447">
                  <a:extLst>
                    <a:ext uri="{9D8B030D-6E8A-4147-A177-3AD203B41FA5}">
                      <a16:colId xmlns:a16="http://schemas.microsoft.com/office/drawing/2014/main" val="254962113"/>
                    </a:ext>
                  </a:extLst>
                </a:gridCol>
                <a:gridCol w="1626447">
                  <a:extLst>
                    <a:ext uri="{9D8B030D-6E8A-4147-A177-3AD203B41FA5}">
                      <a16:colId xmlns:a16="http://schemas.microsoft.com/office/drawing/2014/main" val="16346378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ru-RU" dirty="0"/>
                        <a:t>Таблица - </a:t>
                      </a:r>
                      <a:r>
                        <a:rPr lang="en-US" dirty="0"/>
                        <a:t>Car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ru-RU" dirty="0"/>
                        <a:t>Марка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ru-RU" dirty="0"/>
                        <a:t>Цвет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ru-RU" dirty="0"/>
                        <a:t>Тип кузова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ru-RU" dirty="0"/>
                        <a:t>Руль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2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UID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STEERING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BRAND</a:t>
                      </a:r>
                    </a:p>
                  </a:txBody>
                  <a:tcPr>
                    <a:solidFill>
                      <a:srgbClr val="879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17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WIWI99202Q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КРАСНЫЙ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КУПЕ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ЛЕВЫЙ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БМВ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6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11QQ90QKJ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ЖЁЛТЫЙ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КУПЕ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ЛЕВЫЙ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ВОЛЬВО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8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....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3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YYYY9999YY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СИНИЙ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УНИВЕРСАЛ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ПРАВЫЙ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ТОЙОТА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843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6C0B95-48EB-9838-A2CB-DB29EBC82853}"/>
              </a:ext>
            </a:extLst>
          </p:cNvPr>
          <p:cNvSpPr txBox="1"/>
          <p:nvPr/>
        </p:nvSpPr>
        <p:spPr>
          <a:xfrm>
            <a:off x="11859975" y="21328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C08D3-186D-58F5-07F8-008BBEA9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" t="6514" r="27273" b="15321"/>
          <a:stretch/>
        </p:blipFill>
        <p:spPr>
          <a:xfrm>
            <a:off x="9143614" y="1515254"/>
            <a:ext cx="1584220" cy="172824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034D517-D5D4-1546-1B75-D161F079B4B4}"/>
              </a:ext>
            </a:extLst>
          </p:cNvPr>
          <p:cNvSpPr/>
          <p:nvPr/>
        </p:nvSpPr>
        <p:spPr bwMode="auto">
          <a:xfrm>
            <a:off x="2729036" y="1739419"/>
            <a:ext cx="6742632" cy="1786071"/>
          </a:xfrm>
          <a:custGeom>
            <a:avLst/>
            <a:gdLst>
              <a:gd name="connsiteX0" fmla="*/ 6742632 w 6742632"/>
              <a:gd name="connsiteY0" fmla="*/ 0 h 1786071"/>
              <a:gd name="connsiteX1" fmla="*/ 5836777 w 6742632"/>
              <a:gd name="connsiteY1" fmla="*/ 17092 h 1786071"/>
              <a:gd name="connsiteX2" fmla="*/ 5375304 w 6742632"/>
              <a:gd name="connsiteY2" fmla="*/ 76912 h 1786071"/>
              <a:gd name="connsiteX3" fmla="*/ 5016381 w 6742632"/>
              <a:gd name="connsiteY3" fmla="*/ 111095 h 1786071"/>
              <a:gd name="connsiteX4" fmla="*/ 4127619 w 6742632"/>
              <a:gd name="connsiteY4" fmla="*/ 188008 h 1786071"/>
              <a:gd name="connsiteX5" fmla="*/ 3819970 w 6742632"/>
              <a:gd name="connsiteY5" fmla="*/ 239282 h 1786071"/>
              <a:gd name="connsiteX6" fmla="*/ 3204673 w 6742632"/>
              <a:gd name="connsiteY6" fmla="*/ 324740 h 1786071"/>
              <a:gd name="connsiteX7" fmla="*/ 2691925 w 6742632"/>
              <a:gd name="connsiteY7" fmla="*/ 487110 h 1786071"/>
              <a:gd name="connsiteX8" fmla="*/ 2050990 w 6742632"/>
              <a:gd name="connsiteY8" fmla="*/ 675118 h 1786071"/>
              <a:gd name="connsiteX9" fmla="*/ 1615155 w 6742632"/>
              <a:gd name="connsiteY9" fmla="*/ 820396 h 1786071"/>
              <a:gd name="connsiteX10" fmla="*/ 1298961 w 6742632"/>
              <a:gd name="connsiteY10" fmla="*/ 991312 h 1786071"/>
              <a:gd name="connsiteX11" fmla="*/ 1110953 w 6742632"/>
              <a:gd name="connsiteY11" fmla="*/ 1093862 h 1786071"/>
              <a:gd name="connsiteX12" fmla="*/ 888762 w 6742632"/>
              <a:gd name="connsiteY12" fmla="*/ 1204957 h 1786071"/>
              <a:gd name="connsiteX13" fmla="*/ 717847 w 6742632"/>
              <a:gd name="connsiteY13" fmla="*/ 1290415 h 1786071"/>
              <a:gd name="connsiteX14" fmla="*/ 427290 w 6742632"/>
              <a:gd name="connsiteY14" fmla="*/ 1461331 h 1786071"/>
              <a:gd name="connsiteX15" fmla="*/ 145278 w 6742632"/>
              <a:gd name="connsiteY15" fmla="*/ 1666430 h 1786071"/>
              <a:gd name="connsiteX16" fmla="*/ 68366 w 6742632"/>
              <a:gd name="connsiteY16" fmla="*/ 1734796 h 1786071"/>
              <a:gd name="connsiteX17" fmla="*/ 0 w 6742632"/>
              <a:gd name="connsiteY17" fmla="*/ 1786071 h 178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42632" h="1786071">
                <a:moveTo>
                  <a:pt x="6742632" y="0"/>
                </a:moveTo>
                <a:cubicBezTo>
                  <a:pt x="6440680" y="5697"/>
                  <a:pt x="6138306" y="131"/>
                  <a:pt x="5836777" y="17092"/>
                </a:cubicBezTo>
                <a:cubicBezTo>
                  <a:pt x="5681910" y="25803"/>
                  <a:pt x="5529717" y="62206"/>
                  <a:pt x="5375304" y="76912"/>
                </a:cubicBezTo>
                <a:lnTo>
                  <a:pt x="5016381" y="111095"/>
                </a:lnTo>
                <a:cubicBezTo>
                  <a:pt x="4837125" y="126033"/>
                  <a:pt x="4383284" y="150895"/>
                  <a:pt x="4127619" y="188008"/>
                </a:cubicBezTo>
                <a:cubicBezTo>
                  <a:pt x="4024733" y="202943"/>
                  <a:pt x="3922889" y="224579"/>
                  <a:pt x="3819970" y="239282"/>
                </a:cubicBezTo>
                <a:cubicBezTo>
                  <a:pt x="3644320" y="264375"/>
                  <a:pt x="3385414" y="284916"/>
                  <a:pt x="3204673" y="324740"/>
                </a:cubicBezTo>
                <a:cubicBezTo>
                  <a:pt x="2997615" y="370363"/>
                  <a:pt x="2898698" y="423339"/>
                  <a:pt x="2691925" y="487110"/>
                </a:cubicBezTo>
                <a:cubicBezTo>
                  <a:pt x="2479167" y="552727"/>
                  <a:pt x="2262211" y="604711"/>
                  <a:pt x="2050990" y="675118"/>
                </a:cubicBezTo>
                <a:cubicBezTo>
                  <a:pt x="1905712" y="723544"/>
                  <a:pt x="1749870" y="747577"/>
                  <a:pt x="1615155" y="820396"/>
                </a:cubicBezTo>
                <a:lnTo>
                  <a:pt x="1298961" y="991312"/>
                </a:lnTo>
                <a:cubicBezTo>
                  <a:pt x="1236211" y="1025346"/>
                  <a:pt x="1174266" y="1060886"/>
                  <a:pt x="1110953" y="1093862"/>
                </a:cubicBezTo>
                <a:cubicBezTo>
                  <a:pt x="1037512" y="1132113"/>
                  <a:pt x="962826" y="1167925"/>
                  <a:pt x="888762" y="1204957"/>
                </a:cubicBezTo>
                <a:cubicBezTo>
                  <a:pt x="831790" y="1233443"/>
                  <a:pt x="772749" y="1258120"/>
                  <a:pt x="717847" y="1290415"/>
                </a:cubicBezTo>
                <a:lnTo>
                  <a:pt x="427290" y="1461331"/>
                </a:lnTo>
                <a:cubicBezTo>
                  <a:pt x="286693" y="1546792"/>
                  <a:pt x="271813" y="1560141"/>
                  <a:pt x="145278" y="1666430"/>
                </a:cubicBezTo>
                <a:cubicBezTo>
                  <a:pt x="119013" y="1688492"/>
                  <a:pt x="94287" y="1712331"/>
                  <a:pt x="68366" y="1734796"/>
                </a:cubicBezTo>
                <a:cubicBezTo>
                  <a:pt x="17304" y="1779049"/>
                  <a:pt x="35528" y="1768306"/>
                  <a:pt x="0" y="1786071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F19342-8D94-9362-4598-BD3334711EA4}"/>
              </a:ext>
            </a:extLst>
          </p:cNvPr>
          <p:cNvSpPr/>
          <p:nvPr/>
        </p:nvSpPr>
        <p:spPr bwMode="auto">
          <a:xfrm>
            <a:off x="3216146" y="2115434"/>
            <a:ext cx="6024785" cy="1734796"/>
          </a:xfrm>
          <a:custGeom>
            <a:avLst/>
            <a:gdLst>
              <a:gd name="connsiteX0" fmla="*/ 6024785 w 6024785"/>
              <a:gd name="connsiteY0" fmla="*/ 0 h 1734796"/>
              <a:gd name="connsiteX1" fmla="*/ 5443671 w 6024785"/>
              <a:gd name="connsiteY1" fmla="*/ 8546 h 1734796"/>
              <a:gd name="connsiteX2" fmla="*/ 4631821 w 6024785"/>
              <a:gd name="connsiteY2" fmla="*/ 162370 h 1734796"/>
              <a:gd name="connsiteX3" fmla="*/ 4178894 w 6024785"/>
              <a:gd name="connsiteY3" fmla="*/ 247828 h 1734796"/>
              <a:gd name="connsiteX4" fmla="*/ 3657600 w 6024785"/>
              <a:gd name="connsiteY4" fmla="*/ 410198 h 1734796"/>
              <a:gd name="connsiteX5" fmla="*/ 3443955 w 6024785"/>
              <a:gd name="connsiteY5" fmla="*/ 461473 h 1734796"/>
              <a:gd name="connsiteX6" fmla="*/ 3127761 w 6024785"/>
              <a:gd name="connsiteY6" fmla="*/ 555477 h 1734796"/>
              <a:gd name="connsiteX7" fmla="*/ 2461189 w 6024785"/>
              <a:gd name="connsiteY7" fmla="*/ 734938 h 1734796"/>
              <a:gd name="connsiteX8" fmla="*/ 2213361 w 6024785"/>
              <a:gd name="connsiteY8" fmla="*/ 820396 h 1734796"/>
              <a:gd name="connsiteX9" fmla="*/ 1700613 w 6024785"/>
              <a:gd name="connsiteY9" fmla="*/ 965675 h 1734796"/>
              <a:gd name="connsiteX10" fmla="*/ 1563880 w 6024785"/>
              <a:gd name="connsiteY10" fmla="*/ 1016950 h 1734796"/>
              <a:gd name="connsiteX11" fmla="*/ 1461331 w 6024785"/>
              <a:gd name="connsiteY11" fmla="*/ 1085316 h 1734796"/>
              <a:gd name="connsiteX12" fmla="*/ 1350236 w 6024785"/>
              <a:gd name="connsiteY12" fmla="*/ 1136591 h 1734796"/>
              <a:gd name="connsiteX13" fmla="*/ 1264778 w 6024785"/>
              <a:gd name="connsiteY13" fmla="*/ 1187866 h 1734796"/>
              <a:gd name="connsiteX14" fmla="*/ 1059679 w 6024785"/>
              <a:gd name="connsiteY14" fmla="*/ 1273323 h 1734796"/>
              <a:gd name="connsiteX15" fmla="*/ 982766 w 6024785"/>
              <a:gd name="connsiteY15" fmla="*/ 1307507 h 1734796"/>
              <a:gd name="connsiteX16" fmla="*/ 734938 w 6024785"/>
              <a:gd name="connsiteY16" fmla="*/ 1384419 h 1734796"/>
              <a:gd name="connsiteX17" fmla="*/ 623843 w 6024785"/>
              <a:gd name="connsiteY17" fmla="*/ 1418602 h 1734796"/>
              <a:gd name="connsiteX18" fmla="*/ 521294 w 6024785"/>
              <a:gd name="connsiteY18" fmla="*/ 1444239 h 1734796"/>
              <a:gd name="connsiteX19" fmla="*/ 299103 w 6024785"/>
              <a:gd name="connsiteY19" fmla="*/ 1529697 h 1734796"/>
              <a:gd name="connsiteX20" fmla="*/ 188008 w 6024785"/>
              <a:gd name="connsiteY20" fmla="*/ 1580972 h 1734796"/>
              <a:gd name="connsiteX21" fmla="*/ 102550 w 6024785"/>
              <a:gd name="connsiteY21" fmla="*/ 1640793 h 1734796"/>
              <a:gd name="connsiteX22" fmla="*/ 42729 w 6024785"/>
              <a:gd name="connsiteY22" fmla="*/ 1700613 h 1734796"/>
              <a:gd name="connsiteX23" fmla="*/ 0 w 6024785"/>
              <a:gd name="connsiteY23" fmla="*/ 1734796 h 173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24785" h="1734796">
                <a:moveTo>
                  <a:pt x="6024785" y="0"/>
                </a:moveTo>
                <a:lnTo>
                  <a:pt x="5443671" y="8546"/>
                </a:lnTo>
                <a:cubicBezTo>
                  <a:pt x="5262301" y="19321"/>
                  <a:pt x="4725066" y="143721"/>
                  <a:pt x="4631821" y="162370"/>
                </a:cubicBezTo>
                <a:cubicBezTo>
                  <a:pt x="4481165" y="192501"/>
                  <a:pt x="4328916" y="214684"/>
                  <a:pt x="4178894" y="247828"/>
                </a:cubicBezTo>
                <a:cubicBezTo>
                  <a:pt x="3787938" y="334202"/>
                  <a:pt x="4012315" y="303114"/>
                  <a:pt x="3657600" y="410198"/>
                </a:cubicBezTo>
                <a:cubicBezTo>
                  <a:pt x="3587488" y="431364"/>
                  <a:pt x="3514907" y="443322"/>
                  <a:pt x="3443955" y="461473"/>
                </a:cubicBezTo>
                <a:cubicBezTo>
                  <a:pt x="2997404" y="575707"/>
                  <a:pt x="3594759" y="428115"/>
                  <a:pt x="3127761" y="555477"/>
                </a:cubicBezTo>
                <a:cubicBezTo>
                  <a:pt x="2804728" y="643577"/>
                  <a:pt x="2892065" y="586360"/>
                  <a:pt x="2461189" y="734938"/>
                </a:cubicBezTo>
                <a:cubicBezTo>
                  <a:pt x="2378580" y="763424"/>
                  <a:pt x="2297022" y="795165"/>
                  <a:pt x="2213361" y="820396"/>
                </a:cubicBezTo>
                <a:cubicBezTo>
                  <a:pt x="1755354" y="958526"/>
                  <a:pt x="2090136" y="835834"/>
                  <a:pt x="1700613" y="965675"/>
                </a:cubicBezTo>
                <a:cubicBezTo>
                  <a:pt x="1654434" y="981068"/>
                  <a:pt x="1607418" y="995181"/>
                  <a:pt x="1563880" y="1016950"/>
                </a:cubicBezTo>
                <a:cubicBezTo>
                  <a:pt x="1527134" y="1035323"/>
                  <a:pt x="1497176" y="1065243"/>
                  <a:pt x="1461331" y="1085316"/>
                </a:cubicBezTo>
                <a:cubicBezTo>
                  <a:pt x="1425745" y="1105244"/>
                  <a:pt x="1386396" y="1117725"/>
                  <a:pt x="1350236" y="1136591"/>
                </a:cubicBezTo>
                <a:cubicBezTo>
                  <a:pt x="1320784" y="1151958"/>
                  <a:pt x="1294231" y="1172500"/>
                  <a:pt x="1264778" y="1187866"/>
                </a:cubicBezTo>
                <a:cubicBezTo>
                  <a:pt x="1144967" y="1250375"/>
                  <a:pt x="1174389" y="1227439"/>
                  <a:pt x="1059679" y="1273323"/>
                </a:cubicBezTo>
                <a:cubicBezTo>
                  <a:pt x="1033630" y="1283743"/>
                  <a:pt x="1009311" y="1298426"/>
                  <a:pt x="982766" y="1307507"/>
                </a:cubicBezTo>
                <a:cubicBezTo>
                  <a:pt x="900927" y="1335505"/>
                  <a:pt x="817567" y="1358844"/>
                  <a:pt x="734938" y="1384419"/>
                </a:cubicBezTo>
                <a:cubicBezTo>
                  <a:pt x="697925" y="1395875"/>
                  <a:pt x="661431" y="1409205"/>
                  <a:pt x="623843" y="1418602"/>
                </a:cubicBezTo>
                <a:cubicBezTo>
                  <a:pt x="589660" y="1427148"/>
                  <a:pt x="554971" y="1433877"/>
                  <a:pt x="521294" y="1444239"/>
                </a:cubicBezTo>
                <a:cubicBezTo>
                  <a:pt x="453091" y="1465224"/>
                  <a:pt x="365264" y="1500586"/>
                  <a:pt x="299103" y="1529697"/>
                </a:cubicBezTo>
                <a:cubicBezTo>
                  <a:pt x="261771" y="1546123"/>
                  <a:pt x="224100" y="1561976"/>
                  <a:pt x="188008" y="1580972"/>
                </a:cubicBezTo>
                <a:cubicBezTo>
                  <a:pt x="178363" y="1586048"/>
                  <a:pt x="116083" y="1628490"/>
                  <a:pt x="102550" y="1640793"/>
                </a:cubicBezTo>
                <a:cubicBezTo>
                  <a:pt x="81684" y="1659762"/>
                  <a:pt x="65288" y="1683693"/>
                  <a:pt x="42729" y="1700613"/>
                </a:cubicBezTo>
                <a:cubicBezTo>
                  <a:pt x="5323" y="1728668"/>
                  <a:pt x="18618" y="1716180"/>
                  <a:pt x="0" y="1734796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1EA589-8582-5130-CD6E-05F9D725016A}"/>
              </a:ext>
            </a:extLst>
          </p:cNvPr>
          <p:cNvSpPr/>
          <p:nvPr/>
        </p:nvSpPr>
        <p:spPr bwMode="auto">
          <a:xfrm>
            <a:off x="4882303" y="2346171"/>
            <a:ext cx="4332991" cy="1546788"/>
          </a:xfrm>
          <a:custGeom>
            <a:avLst/>
            <a:gdLst>
              <a:gd name="connsiteX0" fmla="*/ 4332991 w 4332991"/>
              <a:gd name="connsiteY0" fmla="*/ 0 h 1546788"/>
              <a:gd name="connsiteX1" fmla="*/ 4127892 w 4332991"/>
              <a:gd name="connsiteY1" fmla="*/ 34183 h 1546788"/>
              <a:gd name="connsiteX2" fmla="*/ 3922793 w 4332991"/>
              <a:gd name="connsiteY2" fmla="*/ 59820 h 1546788"/>
              <a:gd name="connsiteX3" fmla="*/ 3512595 w 4332991"/>
              <a:gd name="connsiteY3" fmla="*/ 153824 h 1546788"/>
              <a:gd name="connsiteX4" fmla="*/ 3290404 w 4332991"/>
              <a:gd name="connsiteY4" fmla="*/ 205099 h 1546788"/>
              <a:gd name="connsiteX5" fmla="*/ 3016938 w 4332991"/>
              <a:gd name="connsiteY5" fmla="*/ 282011 h 1546788"/>
              <a:gd name="connsiteX6" fmla="*/ 2478553 w 4332991"/>
              <a:gd name="connsiteY6" fmla="*/ 384560 h 1546788"/>
              <a:gd name="connsiteX7" fmla="*/ 2256363 w 4332991"/>
              <a:gd name="connsiteY7" fmla="*/ 427289 h 1546788"/>
              <a:gd name="connsiteX8" fmla="*/ 2068355 w 4332991"/>
              <a:gd name="connsiteY8" fmla="*/ 444381 h 1546788"/>
              <a:gd name="connsiteX9" fmla="*/ 1863256 w 4332991"/>
              <a:gd name="connsiteY9" fmla="*/ 470018 h 1546788"/>
              <a:gd name="connsiteX10" fmla="*/ 1692340 w 4332991"/>
              <a:gd name="connsiteY10" fmla="*/ 495656 h 1546788"/>
              <a:gd name="connsiteX11" fmla="*/ 1572699 w 4332991"/>
              <a:gd name="connsiteY11" fmla="*/ 504201 h 1546788"/>
              <a:gd name="connsiteX12" fmla="*/ 1350509 w 4332991"/>
              <a:gd name="connsiteY12" fmla="*/ 546930 h 1546788"/>
              <a:gd name="connsiteX13" fmla="*/ 1265051 w 4332991"/>
              <a:gd name="connsiteY13" fmla="*/ 572568 h 1546788"/>
              <a:gd name="connsiteX14" fmla="*/ 1119772 w 4332991"/>
              <a:gd name="connsiteY14" fmla="*/ 623843 h 1546788"/>
              <a:gd name="connsiteX15" fmla="*/ 983039 w 4332991"/>
              <a:gd name="connsiteY15" fmla="*/ 658026 h 1546788"/>
              <a:gd name="connsiteX16" fmla="*/ 863398 w 4332991"/>
              <a:gd name="connsiteY16" fmla="*/ 717846 h 1546788"/>
              <a:gd name="connsiteX17" fmla="*/ 359196 w 4332991"/>
              <a:gd name="connsiteY17" fmla="*/ 931491 h 1546788"/>
              <a:gd name="connsiteX18" fmla="*/ 171189 w 4332991"/>
              <a:gd name="connsiteY18" fmla="*/ 1128044 h 1546788"/>
              <a:gd name="connsiteX19" fmla="*/ 111368 w 4332991"/>
              <a:gd name="connsiteY19" fmla="*/ 1204957 h 1546788"/>
              <a:gd name="connsiteX20" fmla="*/ 94277 w 4332991"/>
              <a:gd name="connsiteY20" fmla="*/ 1247686 h 1546788"/>
              <a:gd name="connsiteX21" fmla="*/ 85731 w 4332991"/>
              <a:gd name="connsiteY21" fmla="*/ 1290414 h 1546788"/>
              <a:gd name="connsiteX22" fmla="*/ 34456 w 4332991"/>
              <a:gd name="connsiteY22" fmla="*/ 1401510 h 1546788"/>
              <a:gd name="connsiteX23" fmla="*/ 17365 w 4332991"/>
              <a:gd name="connsiteY23" fmla="*/ 1486968 h 1546788"/>
              <a:gd name="connsiteX24" fmla="*/ 273 w 4332991"/>
              <a:gd name="connsiteY24" fmla="*/ 1546788 h 15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32991" h="1546788">
                <a:moveTo>
                  <a:pt x="4332991" y="0"/>
                </a:moveTo>
                <a:cubicBezTo>
                  <a:pt x="4250763" y="16444"/>
                  <a:pt x="4250924" y="17016"/>
                  <a:pt x="4127892" y="34183"/>
                </a:cubicBezTo>
                <a:cubicBezTo>
                  <a:pt x="4059655" y="43705"/>
                  <a:pt x="3990425" y="46669"/>
                  <a:pt x="3922793" y="59820"/>
                </a:cubicBezTo>
                <a:cubicBezTo>
                  <a:pt x="3785095" y="86595"/>
                  <a:pt x="3649311" y="122416"/>
                  <a:pt x="3512595" y="153824"/>
                </a:cubicBezTo>
                <a:cubicBezTo>
                  <a:pt x="3438514" y="170843"/>
                  <a:pt x="3363575" y="184520"/>
                  <a:pt x="3290404" y="205099"/>
                </a:cubicBezTo>
                <a:cubicBezTo>
                  <a:pt x="3199249" y="230736"/>
                  <a:pt x="3108964" y="259702"/>
                  <a:pt x="3016938" y="282011"/>
                </a:cubicBezTo>
                <a:cubicBezTo>
                  <a:pt x="2522065" y="401979"/>
                  <a:pt x="2927430" y="288370"/>
                  <a:pt x="2478553" y="384560"/>
                </a:cubicBezTo>
                <a:cubicBezTo>
                  <a:pt x="2410252" y="399196"/>
                  <a:pt x="2326729" y="419011"/>
                  <a:pt x="2256363" y="427289"/>
                </a:cubicBezTo>
                <a:cubicBezTo>
                  <a:pt x="2193866" y="434642"/>
                  <a:pt x="2130914" y="437581"/>
                  <a:pt x="2068355" y="444381"/>
                </a:cubicBezTo>
                <a:cubicBezTo>
                  <a:pt x="1999860" y="451826"/>
                  <a:pt x="1931523" y="460709"/>
                  <a:pt x="1863256" y="470018"/>
                </a:cubicBezTo>
                <a:cubicBezTo>
                  <a:pt x="1806175" y="477802"/>
                  <a:pt x="1749555" y="488925"/>
                  <a:pt x="1692340" y="495656"/>
                </a:cubicBezTo>
                <a:cubicBezTo>
                  <a:pt x="1652632" y="500328"/>
                  <a:pt x="1612579" y="501353"/>
                  <a:pt x="1572699" y="504201"/>
                </a:cubicBezTo>
                <a:cubicBezTo>
                  <a:pt x="1498636" y="518444"/>
                  <a:pt x="1422749" y="525258"/>
                  <a:pt x="1350509" y="546930"/>
                </a:cubicBezTo>
                <a:cubicBezTo>
                  <a:pt x="1322023" y="555476"/>
                  <a:pt x="1293265" y="563163"/>
                  <a:pt x="1265051" y="572568"/>
                </a:cubicBezTo>
                <a:cubicBezTo>
                  <a:pt x="1216332" y="588808"/>
                  <a:pt x="1168919" y="608950"/>
                  <a:pt x="1119772" y="623843"/>
                </a:cubicBezTo>
                <a:cubicBezTo>
                  <a:pt x="1074811" y="637468"/>
                  <a:pt x="1027148" y="641853"/>
                  <a:pt x="983039" y="658026"/>
                </a:cubicBezTo>
                <a:cubicBezTo>
                  <a:pt x="941177" y="673375"/>
                  <a:pt x="904796" y="701287"/>
                  <a:pt x="863398" y="717846"/>
                </a:cubicBezTo>
                <a:cubicBezTo>
                  <a:pt x="774580" y="753373"/>
                  <a:pt x="456987" y="846739"/>
                  <a:pt x="359196" y="931491"/>
                </a:cubicBezTo>
                <a:cubicBezTo>
                  <a:pt x="182886" y="1084292"/>
                  <a:pt x="276868" y="984621"/>
                  <a:pt x="171189" y="1128044"/>
                </a:cubicBezTo>
                <a:cubicBezTo>
                  <a:pt x="151922" y="1154192"/>
                  <a:pt x="123430" y="1174801"/>
                  <a:pt x="111368" y="1204957"/>
                </a:cubicBezTo>
                <a:cubicBezTo>
                  <a:pt x="105671" y="1219200"/>
                  <a:pt x="98685" y="1232993"/>
                  <a:pt x="94277" y="1247686"/>
                </a:cubicBezTo>
                <a:cubicBezTo>
                  <a:pt x="90103" y="1261598"/>
                  <a:pt x="90945" y="1276857"/>
                  <a:pt x="85731" y="1290414"/>
                </a:cubicBezTo>
                <a:cubicBezTo>
                  <a:pt x="38255" y="1413851"/>
                  <a:pt x="64884" y="1310229"/>
                  <a:pt x="34456" y="1401510"/>
                </a:cubicBezTo>
                <a:cubicBezTo>
                  <a:pt x="3142" y="1495450"/>
                  <a:pt x="55231" y="1360748"/>
                  <a:pt x="17365" y="1486968"/>
                </a:cubicBezTo>
                <a:cubicBezTo>
                  <a:pt x="-3549" y="1556682"/>
                  <a:pt x="273" y="1489705"/>
                  <a:pt x="273" y="1546788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318384-CAE3-F2C1-71C5-35092AE9A9B6}"/>
              </a:ext>
            </a:extLst>
          </p:cNvPr>
          <p:cNvSpPr/>
          <p:nvPr/>
        </p:nvSpPr>
        <p:spPr bwMode="auto">
          <a:xfrm>
            <a:off x="6360975" y="2602544"/>
            <a:ext cx="2888502" cy="1344451"/>
          </a:xfrm>
          <a:custGeom>
            <a:avLst/>
            <a:gdLst>
              <a:gd name="connsiteX0" fmla="*/ 2888502 w 2888502"/>
              <a:gd name="connsiteY0" fmla="*/ 0 h 1344451"/>
              <a:gd name="connsiteX1" fmla="*/ 2828681 w 2888502"/>
              <a:gd name="connsiteY1" fmla="*/ 17092 h 1344451"/>
              <a:gd name="connsiteX2" fmla="*/ 2298842 w 2888502"/>
              <a:gd name="connsiteY2" fmla="*/ 85458 h 1344451"/>
              <a:gd name="connsiteX3" fmla="*/ 1298984 w 2888502"/>
              <a:gd name="connsiteY3" fmla="*/ 290557 h 1344451"/>
              <a:gd name="connsiteX4" fmla="*/ 1016973 w 2888502"/>
              <a:gd name="connsiteY4" fmla="*/ 341832 h 1344451"/>
              <a:gd name="connsiteX5" fmla="*/ 905878 w 2888502"/>
              <a:gd name="connsiteY5" fmla="*/ 376015 h 1344451"/>
              <a:gd name="connsiteX6" fmla="*/ 794782 w 2888502"/>
              <a:gd name="connsiteY6" fmla="*/ 418744 h 1344451"/>
              <a:gd name="connsiteX7" fmla="*/ 717870 w 2888502"/>
              <a:gd name="connsiteY7" fmla="*/ 435836 h 1344451"/>
              <a:gd name="connsiteX8" fmla="*/ 589683 w 2888502"/>
              <a:gd name="connsiteY8" fmla="*/ 487111 h 1344451"/>
              <a:gd name="connsiteX9" fmla="*/ 555500 w 2888502"/>
              <a:gd name="connsiteY9" fmla="*/ 529840 h 1344451"/>
              <a:gd name="connsiteX10" fmla="*/ 470042 w 2888502"/>
              <a:gd name="connsiteY10" fmla="*/ 606752 h 1344451"/>
              <a:gd name="connsiteX11" fmla="*/ 427313 w 2888502"/>
              <a:gd name="connsiteY11" fmla="*/ 666572 h 1344451"/>
              <a:gd name="connsiteX12" fmla="*/ 367493 w 2888502"/>
              <a:gd name="connsiteY12" fmla="*/ 726393 h 1344451"/>
              <a:gd name="connsiteX13" fmla="*/ 273489 w 2888502"/>
              <a:gd name="connsiteY13" fmla="*/ 854580 h 1344451"/>
              <a:gd name="connsiteX14" fmla="*/ 230760 w 2888502"/>
              <a:gd name="connsiteY14" fmla="*/ 914400 h 1344451"/>
              <a:gd name="connsiteX15" fmla="*/ 196577 w 2888502"/>
              <a:gd name="connsiteY15" fmla="*/ 974221 h 1344451"/>
              <a:gd name="connsiteX16" fmla="*/ 162394 w 2888502"/>
              <a:gd name="connsiteY16" fmla="*/ 1016950 h 1344451"/>
              <a:gd name="connsiteX17" fmla="*/ 85481 w 2888502"/>
              <a:gd name="connsiteY17" fmla="*/ 1136591 h 1344451"/>
              <a:gd name="connsiteX18" fmla="*/ 51298 w 2888502"/>
              <a:gd name="connsiteY18" fmla="*/ 1196412 h 1344451"/>
              <a:gd name="connsiteX19" fmla="*/ 17115 w 2888502"/>
              <a:gd name="connsiteY19" fmla="*/ 1273324 h 1344451"/>
              <a:gd name="connsiteX20" fmla="*/ 8569 w 2888502"/>
              <a:gd name="connsiteY20" fmla="*/ 1316053 h 1344451"/>
              <a:gd name="connsiteX21" fmla="*/ 23 w 2888502"/>
              <a:gd name="connsiteY21" fmla="*/ 1333144 h 134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88502" h="1344451">
                <a:moveTo>
                  <a:pt x="2888502" y="0"/>
                </a:moveTo>
                <a:cubicBezTo>
                  <a:pt x="2868562" y="5697"/>
                  <a:pt x="2849017" y="13025"/>
                  <a:pt x="2828681" y="17092"/>
                </a:cubicBezTo>
                <a:cubicBezTo>
                  <a:pt x="2522104" y="78407"/>
                  <a:pt x="2795241" y="603"/>
                  <a:pt x="2298842" y="85458"/>
                </a:cubicBezTo>
                <a:cubicBezTo>
                  <a:pt x="1903766" y="152992"/>
                  <a:pt x="1669605" y="223171"/>
                  <a:pt x="1298984" y="290557"/>
                </a:cubicBezTo>
                <a:cubicBezTo>
                  <a:pt x="1204980" y="307649"/>
                  <a:pt x="1110337" y="321535"/>
                  <a:pt x="1016973" y="341832"/>
                </a:cubicBezTo>
                <a:cubicBezTo>
                  <a:pt x="979112" y="350063"/>
                  <a:pt x="942448" y="363215"/>
                  <a:pt x="905878" y="376015"/>
                </a:cubicBezTo>
                <a:cubicBezTo>
                  <a:pt x="826687" y="403732"/>
                  <a:pt x="868972" y="398960"/>
                  <a:pt x="794782" y="418744"/>
                </a:cubicBezTo>
                <a:cubicBezTo>
                  <a:pt x="769406" y="425511"/>
                  <a:pt x="743025" y="428289"/>
                  <a:pt x="717870" y="435836"/>
                </a:cubicBezTo>
                <a:cubicBezTo>
                  <a:pt x="645609" y="457514"/>
                  <a:pt x="640806" y="461549"/>
                  <a:pt x="589683" y="487111"/>
                </a:cubicBezTo>
                <a:cubicBezTo>
                  <a:pt x="578289" y="501354"/>
                  <a:pt x="568398" y="516942"/>
                  <a:pt x="555500" y="529840"/>
                </a:cubicBezTo>
                <a:cubicBezTo>
                  <a:pt x="488953" y="596387"/>
                  <a:pt x="534602" y="529281"/>
                  <a:pt x="470042" y="606752"/>
                </a:cubicBezTo>
                <a:cubicBezTo>
                  <a:pt x="454355" y="625577"/>
                  <a:pt x="443260" y="647967"/>
                  <a:pt x="427313" y="666572"/>
                </a:cubicBezTo>
                <a:cubicBezTo>
                  <a:pt x="408961" y="687983"/>
                  <a:pt x="385350" y="704568"/>
                  <a:pt x="367493" y="726393"/>
                </a:cubicBezTo>
                <a:cubicBezTo>
                  <a:pt x="333940" y="767403"/>
                  <a:pt x="304655" y="811728"/>
                  <a:pt x="273489" y="854580"/>
                </a:cubicBezTo>
                <a:cubicBezTo>
                  <a:pt x="259076" y="874398"/>
                  <a:pt x="242917" y="893124"/>
                  <a:pt x="230760" y="914400"/>
                </a:cubicBezTo>
                <a:cubicBezTo>
                  <a:pt x="219366" y="934340"/>
                  <a:pt x="209316" y="955112"/>
                  <a:pt x="196577" y="974221"/>
                </a:cubicBezTo>
                <a:cubicBezTo>
                  <a:pt x="186459" y="989398"/>
                  <a:pt x="172694" y="1001897"/>
                  <a:pt x="162394" y="1016950"/>
                </a:cubicBezTo>
                <a:cubicBezTo>
                  <a:pt x="135622" y="1056078"/>
                  <a:pt x="110436" y="1096280"/>
                  <a:pt x="85481" y="1136591"/>
                </a:cubicBezTo>
                <a:cubicBezTo>
                  <a:pt x="73393" y="1156118"/>
                  <a:pt x="59827" y="1175088"/>
                  <a:pt x="51298" y="1196412"/>
                </a:cubicBezTo>
                <a:cubicBezTo>
                  <a:pt x="29476" y="1250969"/>
                  <a:pt x="41067" y="1225420"/>
                  <a:pt x="17115" y="1273324"/>
                </a:cubicBezTo>
                <a:cubicBezTo>
                  <a:pt x="14266" y="1287567"/>
                  <a:pt x="12092" y="1301962"/>
                  <a:pt x="8569" y="1316053"/>
                </a:cubicBezTo>
                <a:cubicBezTo>
                  <a:pt x="-878" y="1353839"/>
                  <a:pt x="23" y="1347710"/>
                  <a:pt x="23" y="1333144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36938B-718C-7F0F-F15F-710BC0E7A0DC}"/>
              </a:ext>
            </a:extLst>
          </p:cNvPr>
          <p:cNvSpPr/>
          <p:nvPr/>
        </p:nvSpPr>
        <p:spPr bwMode="auto">
          <a:xfrm>
            <a:off x="7770683" y="2807643"/>
            <a:ext cx="1495886" cy="1093862"/>
          </a:xfrm>
          <a:custGeom>
            <a:avLst/>
            <a:gdLst>
              <a:gd name="connsiteX0" fmla="*/ 1495886 w 1495886"/>
              <a:gd name="connsiteY0" fmla="*/ 0 h 1093862"/>
              <a:gd name="connsiteX1" fmla="*/ 940409 w 1495886"/>
              <a:gd name="connsiteY1" fmla="*/ 42729 h 1093862"/>
              <a:gd name="connsiteX2" fmla="*/ 675489 w 1495886"/>
              <a:gd name="connsiteY2" fmla="*/ 68367 h 1093862"/>
              <a:gd name="connsiteX3" fmla="*/ 402024 w 1495886"/>
              <a:gd name="connsiteY3" fmla="*/ 136733 h 1093862"/>
              <a:gd name="connsiteX4" fmla="*/ 137104 w 1495886"/>
              <a:gd name="connsiteY4" fmla="*/ 282012 h 1093862"/>
              <a:gd name="connsiteX5" fmla="*/ 60192 w 1495886"/>
              <a:gd name="connsiteY5" fmla="*/ 384561 h 1093862"/>
              <a:gd name="connsiteX6" fmla="*/ 43100 w 1495886"/>
              <a:gd name="connsiteY6" fmla="*/ 452928 h 1093862"/>
              <a:gd name="connsiteX7" fmla="*/ 26009 w 1495886"/>
              <a:gd name="connsiteY7" fmla="*/ 589660 h 1093862"/>
              <a:gd name="connsiteX8" fmla="*/ 17463 w 1495886"/>
              <a:gd name="connsiteY8" fmla="*/ 649481 h 1093862"/>
              <a:gd name="connsiteX9" fmla="*/ 8917 w 1495886"/>
              <a:gd name="connsiteY9" fmla="*/ 897309 h 1093862"/>
              <a:gd name="connsiteX10" fmla="*/ 372 w 1495886"/>
              <a:gd name="connsiteY10" fmla="*/ 1093862 h 109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5886" h="1093862">
                <a:moveTo>
                  <a:pt x="1495886" y="0"/>
                </a:moveTo>
                <a:cubicBezTo>
                  <a:pt x="1281646" y="71415"/>
                  <a:pt x="1493583" y="5851"/>
                  <a:pt x="940409" y="42729"/>
                </a:cubicBezTo>
                <a:cubicBezTo>
                  <a:pt x="851886" y="48631"/>
                  <a:pt x="763796" y="59821"/>
                  <a:pt x="675489" y="68367"/>
                </a:cubicBezTo>
                <a:cubicBezTo>
                  <a:pt x="584334" y="91156"/>
                  <a:pt x="491343" y="107567"/>
                  <a:pt x="402024" y="136733"/>
                </a:cubicBezTo>
                <a:cubicBezTo>
                  <a:pt x="331275" y="159835"/>
                  <a:pt x="197745" y="234138"/>
                  <a:pt x="137104" y="282012"/>
                </a:cubicBezTo>
                <a:cubicBezTo>
                  <a:pt x="113508" y="300640"/>
                  <a:pt x="76908" y="359486"/>
                  <a:pt x="60192" y="384561"/>
                </a:cubicBezTo>
                <a:cubicBezTo>
                  <a:pt x="54495" y="407350"/>
                  <a:pt x="47707" y="429894"/>
                  <a:pt x="43100" y="452928"/>
                </a:cubicBezTo>
                <a:cubicBezTo>
                  <a:pt x="36235" y="487253"/>
                  <a:pt x="29957" y="558080"/>
                  <a:pt x="26009" y="589660"/>
                </a:cubicBezTo>
                <a:cubicBezTo>
                  <a:pt x="23511" y="609647"/>
                  <a:pt x="20312" y="629541"/>
                  <a:pt x="17463" y="649481"/>
                </a:cubicBezTo>
                <a:cubicBezTo>
                  <a:pt x="14614" y="732090"/>
                  <a:pt x="13045" y="814754"/>
                  <a:pt x="8917" y="897309"/>
                </a:cubicBezTo>
                <a:cubicBezTo>
                  <a:pt x="-2722" y="1130107"/>
                  <a:pt x="372" y="846045"/>
                  <a:pt x="372" y="1093862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B0DE4358-E0AA-4775-C55F-9418005D3B68}"/>
              </a:ext>
            </a:extLst>
          </p:cNvPr>
          <p:cNvSpPr/>
          <p:nvPr/>
        </p:nvSpPr>
        <p:spPr bwMode="auto">
          <a:xfrm>
            <a:off x="194355" y="2231562"/>
            <a:ext cx="2987607" cy="1011932"/>
          </a:xfrm>
          <a:prstGeom prst="borderCallout1">
            <a:avLst>
              <a:gd name="adj1" fmla="val 102485"/>
              <a:gd name="adj2" fmla="val 49546"/>
              <a:gd name="adj3" fmla="val 168843"/>
              <a:gd name="adj4" fmla="val 41899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Уникальный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который не виден польователю, внутренние дела СУБД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E5A193F-E82E-6D13-954A-0382F7B1469A}"/>
              </a:ext>
            </a:extLst>
          </p:cNvPr>
          <p:cNvSpPr/>
          <p:nvPr/>
        </p:nvSpPr>
        <p:spPr bwMode="auto">
          <a:xfrm>
            <a:off x="8351504" y="3946995"/>
            <a:ext cx="1120164" cy="1642305"/>
          </a:xfrm>
          <a:prstGeom prst="rightBrac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7533B-7E18-23BC-652B-7C51BDA45312}"/>
              </a:ext>
            </a:extLst>
          </p:cNvPr>
          <p:cNvSpPr txBox="1"/>
          <p:nvPr/>
        </p:nvSpPr>
        <p:spPr>
          <a:xfrm>
            <a:off x="9266569" y="4467664"/>
            <a:ext cx="2757445" cy="576080"/>
          </a:xfrm>
          <a:prstGeom prst="rect">
            <a:avLst/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sz="180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Объекты/Экземпляры класса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CAC2C7-43CC-B673-9036-1545065A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313" y="2071213"/>
            <a:ext cx="3762900" cy="377242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751C4D-468A-1E5C-FE83-DF2D665649A6}"/>
              </a:ext>
            </a:extLst>
          </p:cNvPr>
          <p:cNvSpPr/>
          <p:nvPr/>
        </p:nvSpPr>
        <p:spPr bwMode="auto">
          <a:xfrm>
            <a:off x="1785593" y="4221110"/>
            <a:ext cx="6411145" cy="321616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B9C7D-C133-5EF9-CE46-D096EE13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если будем хранить объекты/экземпляры не в БД, а в </a:t>
            </a:r>
            <a:r>
              <a:rPr lang="en-US" dirty="0"/>
              <a:t>JSON </a:t>
            </a:r>
            <a:r>
              <a:rPr lang="ru-RU" dirty="0"/>
              <a:t>файле, например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94F6C-285B-25B6-D933-BA9205F9A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65" y="2761302"/>
            <a:ext cx="2543530" cy="1781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F18FA-7B61-B427-7601-75F041E8D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1" t="6514" r="27273" b="15321"/>
          <a:stretch/>
        </p:blipFill>
        <p:spPr>
          <a:xfrm>
            <a:off x="4082895" y="1340710"/>
            <a:ext cx="1584220" cy="172824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73F147-4D3B-A87D-1BE7-C9D7232988A0}"/>
              </a:ext>
            </a:extLst>
          </p:cNvPr>
          <p:cNvSpPr/>
          <p:nvPr/>
        </p:nvSpPr>
        <p:spPr bwMode="auto">
          <a:xfrm>
            <a:off x="3888221" y="1204957"/>
            <a:ext cx="2256451" cy="2050991"/>
          </a:xfrm>
          <a:custGeom>
            <a:avLst/>
            <a:gdLst>
              <a:gd name="connsiteX0" fmla="*/ 376130 w 2256451"/>
              <a:gd name="connsiteY0" fmla="*/ 102550 h 2050991"/>
              <a:gd name="connsiteX1" fmla="*/ 265035 w 2256451"/>
              <a:gd name="connsiteY1" fmla="*/ 205099 h 2050991"/>
              <a:gd name="connsiteX2" fmla="*/ 77028 w 2256451"/>
              <a:gd name="connsiteY2" fmla="*/ 572568 h 2050991"/>
              <a:gd name="connsiteX3" fmla="*/ 34299 w 2256451"/>
              <a:gd name="connsiteY3" fmla="*/ 734938 h 2050991"/>
              <a:gd name="connsiteX4" fmla="*/ 115 w 2256451"/>
              <a:gd name="connsiteY4" fmla="*/ 1119499 h 2050991"/>
              <a:gd name="connsiteX5" fmla="*/ 42844 w 2256451"/>
              <a:gd name="connsiteY5" fmla="*/ 1538243 h 2050991"/>
              <a:gd name="connsiteX6" fmla="*/ 102665 w 2256451"/>
              <a:gd name="connsiteY6" fmla="*/ 1717705 h 2050991"/>
              <a:gd name="connsiteX7" fmla="*/ 265035 w 2256451"/>
              <a:gd name="connsiteY7" fmla="*/ 1914258 h 2050991"/>
              <a:gd name="connsiteX8" fmla="*/ 427405 w 2256451"/>
              <a:gd name="connsiteY8" fmla="*/ 1999716 h 2050991"/>
              <a:gd name="connsiteX9" fmla="*/ 692325 w 2256451"/>
              <a:gd name="connsiteY9" fmla="*/ 2050991 h 2050991"/>
              <a:gd name="connsiteX10" fmla="*/ 1247801 w 2256451"/>
              <a:gd name="connsiteY10" fmla="*/ 2033899 h 2050991"/>
              <a:gd name="connsiteX11" fmla="*/ 1461446 w 2256451"/>
              <a:gd name="connsiteY11" fmla="*/ 1948441 h 2050991"/>
              <a:gd name="connsiteX12" fmla="*/ 1709274 w 2256451"/>
              <a:gd name="connsiteY12" fmla="*/ 1871529 h 2050991"/>
              <a:gd name="connsiteX13" fmla="*/ 1820370 w 2256451"/>
              <a:gd name="connsiteY13" fmla="*/ 1803163 h 2050991"/>
              <a:gd name="connsiteX14" fmla="*/ 2136564 w 2256451"/>
              <a:gd name="connsiteY14" fmla="*/ 1401510 h 2050991"/>
              <a:gd name="connsiteX15" fmla="*/ 2222022 w 2256451"/>
              <a:gd name="connsiteY15" fmla="*/ 1136591 h 2050991"/>
              <a:gd name="connsiteX16" fmla="*/ 2179293 w 2256451"/>
              <a:gd name="connsiteY16" fmla="*/ 529839 h 2050991"/>
              <a:gd name="connsiteX17" fmla="*/ 2042560 w 2256451"/>
              <a:gd name="connsiteY17" fmla="*/ 401652 h 2050991"/>
              <a:gd name="connsiteX18" fmla="*/ 1752003 w 2256451"/>
              <a:gd name="connsiteY18" fmla="*/ 247828 h 2050991"/>
              <a:gd name="connsiteX19" fmla="*/ 1187981 w 2256451"/>
              <a:gd name="connsiteY19" fmla="*/ 59821 h 2050991"/>
              <a:gd name="connsiteX20" fmla="*/ 786329 w 2256451"/>
              <a:gd name="connsiteY20" fmla="*/ 8546 h 2050991"/>
              <a:gd name="connsiteX21" fmla="*/ 598321 w 2256451"/>
              <a:gd name="connsiteY21" fmla="*/ 0 h 2050991"/>
              <a:gd name="connsiteX22" fmla="*/ 256489 w 2256451"/>
              <a:gd name="connsiteY22" fmla="*/ 8546 h 205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56451" h="2050991">
                <a:moveTo>
                  <a:pt x="376130" y="102550"/>
                </a:moveTo>
                <a:cubicBezTo>
                  <a:pt x="320537" y="135906"/>
                  <a:pt x="310260" y="136278"/>
                  <a:pt x="265035" y="205099"/>
                </a:cubicBezTo>
                <a:cubicBezTo>
                  <a:pt x="191072" y="317652"/>
                  <a:pt x="120164" y="443160"/>
                  <a:pt x="77028" y="572568"/>
                </a:cubicBezTo>
                <a:cubicBezTo>
                  <a:pt x="59330" y="625662"/>
                  <a:pt x="48542" y="680815"/>
                  <a:pt x="34299" y="734938"/>
                </a:cubicBezTo>
                <a:cubicBezTo>
                  <a:pt x="26592" y="808157"/>
                  <a:pt x="-2042" y="1065564"/>
                  <a:pt x="115" y="1119499"/>
                </a:cubicBezTo>
                <a:cubicBezTo>
                  <a:pt x="5723" y="1259693"/>
                  <a:pt x="19137" y="1399954"/>
                  <a:pt x="42844" y="1538243"/>
                </a:cubicBezTo>
                <a:cubicBezTo>
                  <a:pt x="53498" y="1600393"/>
                  <a:pt x="75816" y="1660650"/>
                  <a:pt x="102665" y="1717705"/>
                </a:cubicBezTo>
                <a:cubicBezTo>
                  <a:pt x="132980" y="1782124"/>
                  <a:pt x="209917" y="1868326"/>
                  <a:pt x="265035" y="1914258"/>
                </a:cubicBezTo>
                <a:cubicBezTo>
                  <a:pt x="302194" y="1945224"/>
                  <a:pt x="386290" y="1984298"/>
                  <a:pt x="427405" y="1999716"/>
                </a:cubicBezTo>
                <a:cubicBezTo>
                  <a:pt x="546896" y="2044525"/>
                  <a:pt x="554470" y="2035673"/>
                  <a:pt x="692325" y="2050991"/>
                </a:cubicBezTo>
                <a:cubicBezTo>
                  <a:pt x="877484" y="2045294"/>
                  <a:pt x="1064180" y="2058382"/>
                  <a:pt x="1247801" y="2033899"/>
                </a:cubicBezTo>
                <a:cubicBezTo>
                  <a:pt x="1323829" y="2023762"/>
                  <a:pt x="1389093" y="1973898"/>
                  <a:pt x="1461446" y="1948441"/>
                </a:cubicBezTo>
                <a:cubicBezTo>
                  <a:pt x="1543039" y="1919732"/>
                  <a:pt x="1629097" y="1903982"/>
                  <a:pt x="1709274" y="1871529"/>
                </a:cubicBezTo>
                <a:cubicBezTo>
                  <a:pt x="1749580" y="1855215"/>
                  <a:pt x="1786623" y="1830582"/>
                  <a:pt x="1820370" y="1803163"/>
                </a:cubicBezTo>
                <a:cubicBezTo>
                  <a:pt x="1970510" y="1681174"/>
                  <a:pt x="2051421" y="1583960"/>
                  <a:pt x="2136564" y="1401510"/>
                </a:cubicBezTo>
                <a:cubicBezTo>
                  <a:pt x="2175802" y="1317428"/>
                  <a:pt x="2193536" y="1224897"/>
                  <a:pt x="2222022" y="1136591"/>
                </a:cubicBezTo>
                <a:cubicBezTo>
                  <a:pt x="2251626" y="884955"/>
                  <a:pt x="2298444" y="777674"/>
                  <a:pt x="2179293" y="529839"/>
                </a:cubicBezTo>
                <a:cubicBezTo>
                  <a:pt x="2152223" y="473533"/>
                  <a:pt x="2091792" y="440114"/>
                  <a:pt x="2042560" y="401652"/>
                </a:cubicBezTo>
                <a:cubicBezTo>
                  <a:pt x="1961019" y="337948"/>
                  <a:pt x="1847649" y="284265"/>
                  <a:pt x="1752003" y="247828"/>
                </a:cubicBezTo>
                <a:cubicBezTo>
                  <a:pt x="1672315" y="217471"/>
                  <a:pt x="1332034" y="90293"/>
                  <a:pt x="1187981" y="59821"/>
                </a:cubicBezTo>
                <a:cubicBezTo>
                  <a:pt x="1003496" y="20796"/>
                  <a:pt x="948253" y="17069"/>
                  <a:pt x="786329" y="8546"/>
                </a:cubicBezTo>
                <a:cubicBezTo>
                  <a:pt x="723682" y="5249"/>
                  <a:pt x="661055" y="0"/>
                  <a:pt x="598321" y="0"/>
                </a:cubicBezTo>
                <a:cubicBezTo>
                  <a:pt x="484341" y="0"/>
                  <a:pt x="370433" y="5697"/>
                  <a:pt x="256489" y="8546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2C8302-042D-15AE-831C-531BED4F89E3}"/>
              </a:ext>
            </a:extLst>
          </p:cNvPr>
          <p:cNvSpPr/>
          <p:nvPr/>
        </p:nvSpPr>
        <p:spPr bwMode="auto">
          <a:xfrm>
            <a:off x="1778575" y="2102265"/>
            <a:ext cx="2101216" cy="966685"/>
          </a:xfrm>
          <a:custGeom>
            <a:avLst/>
            <a:gdLst>
              <a:gd name="connsiteX0" fmla="*/ 2418460 w 2418460"/>
              <a:gd name="connsiteY0" fmla="*/ 0 h 897309"/>
              <a:gd name="connsiteX1" fmla="*/ 1845891 w 2418460"/>
              <a:gd name="connsiteY1" fmla="*/ 25638 h 897309"/>
              <a:gd name="connsiteX2" fmla="*/ 1751888 w 2418460"/>
              <a:gd name="connsiteY2" fmla="*/ 42729 h 897309"/>
              <a:gd name="connsiteX3" fmla="*/ 1555334 w 2418460"/>
              <a:gd name="connsiteY3" fmla="*/ 94004 h 897309"/>
              <a:gd name="connsiteX4" fmla="*/ 1478422 w 2418460"/>
              <a:gd name="connsiteY4" fmla="*/ 111096 h 897309"/>
              <a:gd name="connsiteX5" fmla="*/ 1410056 w 2418460"/>
              <a:gd name="connsiteY5" fmla="*/ 128187 h 897309"/>
              <a:gd name="connsiteX6" fmla="*/ 1350235 w 2418460"/>
              <a:gd name="connsiteY6" fmla="*/ 145279 h 897309"/>
              <a:gd name="connsiteX7" fmla="*/ 1051133 w 2418460"/>
              <a:gd name="connsiteY7" fmla="*/ 264920 h 897309"/>
              <a:gd name="connsiteX8" fmla="*/ 615297 w 2418460"/>
              <a:gd name="connsiteY8" fmla="*/ 401653 h 897309"/>
              <a:gd name="connsiteX9" fmla="*/ 170916 w 2418460"/>
              <a:gd name="connsiteY9" fmla="*/ 649481 h 897309"/>
              <a:gd name="connsiteX10" fmla="*/ 111095 w 2418460"/>
              <a:gd name="connsiteY10" fmla="*/ 700756 h 897309"/>
              <a:gd name="connsiteX11" fmla="*/ 94004 w 2418460"/>
              <a:gd name="connsiteY11" fmla="*/ 726393 h 897309"/>
              <a:gd name="connsiteX12" fmla="*/ 68366 w 2418460"/>
              <a:gd name="connsiteY12" fmla="*/ 769122 h 897309"/>
              <a:gd name="connsiteX13" fmla="*/ 59820 w 2418460"/>
              <a:gd name="connsiteY13" fmla="*/ 794759 h 897309"/>
              <a:gd name="connsiteX14" fmla="*/ 34183 w 2418460"/>
              <a:gd name="connsiteY14" fmla="*/ 828942 h 897309"/>
              <a:gd name="connsiteX15" fmla="*/ 0 w 2418460"/>
              <a:gd name="connsiteY15" fmla="*/ 897309 h 89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18460" h="897309">
                <a:moveTo>
                  <a:pt x="2418460" y="0"/>
                </a:moveTo>
                <a:cubicBezTo>
                  <a:pt x="2230710" y="5690"/>
                  <a:pt x="2033051" y="9002"/>
                  <a:pt x="1845891" y="25638"/>
                </a:cubicBezTo>
                <a:cubicBezTo>
                  <a:pt x="1814168" y="28458"/>
                  <a:pt x="1783067" y="36233"/>
                  <a:pt x="1751888" y="42729"/>
                </a:cubicBezTo>
                <a:cubicBezTo>
                  <a:pt x="1564512" y="81766"/>
                  <a:pt x="1714209" y="52195"/>
                  <a:pt x="1555334" y="94004"/>
                </a:cubicBezTo>
                <a:cubicBezTo>
                  <a:pt x="1529936" y="100688"/>
                  <a:pt x="1503987" y="105081"/>
                  <a:pt x="1478422" y="111096"/>
                </a:cubicBezTo>
                <a:cubicBezTo>
                  <a:pt x="1455556" y="116476"/>
                  <a:pt x="1432753" y="122135"/>
                  <a:pt x="1410056" y="128187"/>
                </a:cubicBezTo>
                <a:cubicBezTo>
                  <a:pt x="1390018" y="133530"/>
                  <a:pt x="1369537" y="137696"/>
                  <a:pt x="1350235" y="145279"/>
                </a:cubicBezTo>
                <a:cubicBezTo>
                  <a:pt x="1193027" y="207040"/>
                  <a:pt x="1192259" y="221014"/>
                  <a:pt x="1051133" y="264920"/>
                </a:cubicBezTo>
                <a:cubicBezTo>
                  <a:pt x="902453" y="311176"/>
                  <a:pt x="758648" y="342626"/>
                  <a:pt x="615297" y="401653"/>
                </a:cubicBezTo>
                <a:cubicBezTo>
                  <a:pt x="422276" y="481132"/>
                  <a:pt x="323842" y="518402"/>
                  <a:pt x="170916" y="649481"/>
                </a:cubicBezTo>
                <a:cubicBezTo>
                  <a:pt x="150976" y="666573"/>
                  <a:pt x="129666" y="682185"/>
                  <a:pt x="111095" y="700756"/>
                </a:cubicBezTo>
                <a:cubicBezTo>
                  <a:pt x="103833" y="708018"/>
                  <a:pt x="99447" y="717684"/>
                  <a:pt x="94004" y="726393"/>
                </a:cubicBezTo>
                <a:cubicBezTo>
                  <a:pt x="85201" y="740478"/>
                  <a:pt x="75794" y="754266"/>
                  <a:pt x="68366" y="769122"/>
                </a:cubicBezTo>
                <a:cubicBezTo>
                  <a:pt x="64337" y="777179"/>
                  <a:pt x="64289" y="786938"/>
                  <a:pt x="59820" y="794759"/>
                </a:cubicBezTo>
                <a:cubicBezTo>
                  <a:pt x="52754" y="807125"/>
                  <a:pt x="42083" y="817091"/>
                  <a:pt x="34183" y="828942"/>
                </a:cubicBezTo>
                <a:cubicBezTo>
                  <a:pt x="7275" y="869304"/>
                  <a:pt x="11974" y="861386"/>
                  <a:pt x="0" y="897309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E522DE99-BA10-E9F3-0ACB-C590D79B20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16" b="46209"/>
          <a:stretch/>
        </p:blipFill>
        <p:spPr>
          <a:xfrm>
            <a:off x="4617498" y="3740906"/>
            <a:ext cx="163182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cars in a factory&#10;&#10;Description automatically generated with low confidence">
            <a:extLst>
              <a:ext uri="{FF2B5EF4-FFF2-40B4-BE49-F238E27FC236}">
                <a16:creationId xmlns:a16="http://schemas.microsoft.com/office/drawing/2014/main" id="{ED550840-C3C8-41E8-CE9E-C73576C4E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940" y="2278112"/>
            <a:ext cx="5472112" cy="3078063"/>
          </a:xfr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3F265-4A34-9AD7-96D0-18711BFA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программист использующий </a:t>
            </a:r>
            <a:r>
              <a:rPr lang="en-US" dirty="0"/>
              <a:t>C# </a:t>
            </a:r>
            <a:r>
              <a:rPr lang="ru-RU" dirty="0"/>
              <a:t>создает новые объекты/экземпляры класса </a:t>
            </a:r>
            <a:r>
              <a:rPr lang="en-US" dirty="0"/>
              <a:t>Car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96E92-E85A-284E-B9EC-432423B6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959" y="1439999"/>
            <a:ext cx="5784074" cy="1152160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B6FD395D-128E-CE91-C1DD-4EC22CD95950}"/>
              </a:ext>
            </a:extLst>
          </p:cNvPr>
          <p:cNvSpPr/>
          <p:nvPr/>
        </p:nvSpPr>
        <p:spPr bwMode="auto">
          <a:xfrm>
            <a:off x="6144136" y="3068951"/>
            <a:ext cx="5211769" cy="576080"/>
          </a:xfrm>
          <a:prstGeom prst="borderCallout1">
            <a:avLst>
              <a:gd name="adj1" fmla="val -16158"/>
              <a:gd name="adj2" fmla="val 12555"/>
              <a:gd name="adj3" fmla="val -89906"/>
              <a:gd name="adj4" fmla="val 1809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Создано 4-е автомобиля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два Мерседеса, Вольво и 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ойота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AEEA1E-AB88-BAEB-F02D-2B7E2DCF3526}"/>
              </a:ext>
            </a:extLst>
          </p:cNvPr>
          <p:cNvSpPr/>
          <p:nvPr/>
        </p:nvSpPr>
        <p:spPr bwMode="auto">
          <a:xfrm>
            <a:off x="5936616" y="1260450"/>
            <a:ext cx="1768979" cy="1351584"/>
          </a:xfrm>
          <a:custGeom>
            <a:avLst/>
            <a:gdLst>
              <a:gd name="connsiteX0" fmla="*/ 640935 w 1768979"/>
              <a:gd name="connsiteY0" fmla="*/ 203751 h 1351584"/>
              <a:gd name="connsiteX1" fmla="*/ 435835 w 1768979"/>
              <a:gd name="connsiteY1" fmla="*/ 178113 h 1351584"/>
              <a:gd name="connsiteX2" fmla="*/ 333286 w 1768979"/>
              <a:gd name="connsiteY2" fmla="*/ 161022 h 1351584"/>
              <a:gd name="connsiteX3" fmla="*/ 145278 w 1768979"/>
              <a:gd name="connsiteY3" fmla="*/ 178113 h 1351584"/>
              <a:gd name="connsiteX4" fmla="*/ 111095 w 1768979"/>
              <a:gd name="connsiteY4" fmla="*/ 220842 h 1351584"/>
              <a:gd name="connsiteX5" fmla="*/ 42729 w 1768979"/>
              <a:gd name="connsiteY5" fmla="*/ 391758 h 1351584"/>
              <a:gd name="connsiteX6" fmla="*/ 25637 w 1768979"/>
              <a:gd name="connsiteY6" fmla="*/ 460125 h 1351584"/>
              <a:gd name="connsiteX7" fmla="*/ 17092 w 1768979"/>
              <a:gd name="connsiteY7" fmla="*/ 596857 h 1351584"/>
              <a:gd name="connsiteX8" fmla="*/ 0 w 1768979"/>
              <a:gd name="connsiteY8" fmla="*/ 767773 h 1351584"/>
              <a:gd name="connsiteX9" fmla="*/ 8546 w 1768979"/>
              <a:gd name="connsiteY9" fmla="*/ 998510 h 1351584"/>
              <a:gd name="connsiteX10" fmla="*/ 59820 w 1768979"/>
              <a:gd name="connsiteY10" fmla="*/ 1118151 h 1351584"/>
              <a:gd name="connsiteX11" fmla="*/ 85458 w 1768979"/>
              <a:gd name="connsiteY11" fmla="*/ 1169426 h 1351584"/>
              <a:gd name="connsiteX12" fmla="*/ 128187 w 1768979"/>
              <a:gd name="connsiteY12" fmla="*/ 1212155 h 1351584"/>
              <a:gd name="connsiteX13" fmla="*/ 170916 w 1768979"/>
              <a:gd name="connsiteY13" fmla="*/ 1254884 h 1351584"/>
              <a:gd name="connsiteX14" fmla="*/ 247828 w 1768979"/>
              <a:gd name="connsiteY14" fmla="*/ 1271975 h 1351584"/>
              <a:gd name="connsiteX15" fmla="*/ 290557 w 1768979"/>
              <a:gd name="connsiteY15" fmla="*/ 1289067 h 1351584"/>
              <a:gd name="connsiteX16" fmla="*/ 470019 w 1768979"/>
              <a:gd name="connsiteY16" fmla="*/ 1314704 h 1351584"/>
              <a:gd name="connsiteX17" fmla="*/ 1196411 w 1768979"/>
              <a:gd name="connsiteY17" fmla="*/ 1314704 h 1351584"/>
              <a:gd name="connsiteX18" fmla="*/ 1222049 w 1768979"/>
              <a:gd name="connsiteY18" fmla="*/ 1280521 h 1351584"/>
              <a:gd name="connsiteX19" fmla="*/ 1222049 w 1768979"/>
              <a:gd name="connsiteY19" fmla="*/ 1083968 h 1351584"/>
              <a:gd name="connsiteX20" fmla="*/ 1213503 w 1768979"/>
              <a:gd name="connsiteY20" fmla="*/ 1024147 h 1351584"/>
              <a:gd name="connsiteX21" fmla="*/ 1187865 w 1768979"/>
              <a:gd name="connsiteY21" fmla="*/ 989964 h 1351584"/>
              <a:gd name="connsiteX22" fmla="*/ 1162228 w 1768979"/>
              <a:gd name="connsiteY22" fmla="*/ 947235 h 1351584"/>
              <a:gd name="connsiteX23" fmla="*/ 1153682 w 1768979"/>
              <a:gd name="connsiteY23" fmla="*/ 887414 h 1351584"/>
              <a:gd name="connsiteX24" fmla="*/ 1170774 w 1768979"/>
              <a:gd name="connsiteY24" fmla="*/ 810502 h 1351584"/>
              <a:gd name="connsiteX25" fmla="*/ 1196411 w 1768979"/>
              <a:gd name="connsiteY25" fmla="*/ 793411 h 1351584"/>
              <a:gd name="connsiteX26" fmla="*/ 1546789 w 1768979"/>
              <a:gd name="connsiteY26" fmla="*/ 759227 h 1351584"/>
              <a:gd name="connsiteX27" fmla="*/ 1606609 w 1768979"/>
              <a:gd name="connsiteY27" fmla="*/ 750682 h 1351584"/>
              <a:gd name="connsiteX28" fmla="*/ 1734796 w 1768979"/>
              <a:gd name="connsiteY28" fmla="*/ 665224 h 1351584"/>
              <a:gd name="connsiteX29" fmla="*/ 1760434 w 1768979"/>
              <a:gd name="connsiteY29" fmla="*/ 596857 h 1351584"/>
              <a:gd name="connsiteX30" fmla="*/ 1768979 w 1768979"/>
              <a:gd name="connsiteY30" fmla="*/ 571220 h 1351584"/>
              <a:gd name="connsiteX31" fmla="*/ 1751888 w 1768979"/>
              <a:gd name="connsiteY31" fmla="*/ 485762 h 1351584"/>
              <a:gd name="connsiteX32" fmla="*/ 1726250 w 1768979"/>
              <a:gd name="connsiteY32" fmla="*/ 323392 h 1351584"/>
              <a:gd name="connsiteX33" fmla="*/ 1692067 w 1768979"/>
              <a:gd name="connsiteY33" fmla="*/ 297755 h 1351584"/>
              <a:gd name="connsiteX34" fmla="*/ 1657884 w 1768979"/>
              <a:gd name="connsiteY34" fmla="*/ 255026 h 1351584"/>
              <a:gd name="connsiteX35" fmla="*/ 1632247 w 1768979"/>
              <a:gd name="connsiteY35" fmla="*/ 237934 h 1351584"/>
              <a:gd name="connsiteX36" fmla="*/ 1598063 w 1768979"/>
              <a:gd name="connsiteY36" fmla="*/ 203751 h 1351584"/>
              <a:gd name="connsiteX37" fmla="*/ 1418602 w 1768979"/>
              <a:gd name="connsiteY37" fmla="*/ 101201 h 1351584"/>
              <a:gd name="connsiteX38" fmla="*/ 1367327 w 1768979"/>
              <a:gd name="connsiteY38" fmla="*/ 84110 h 1351584"/>
              <a:gd name="connsiteX39" fmla="*/ 1307506 w 1768979"/>
              <a:gd name="connsiteY39" fmla="*/ 67018 h 1351584"/>
              <a:gd name="connsiteX40" fmla="*/ 1042587 w 1768979"/>
              <a:gd name="connsiteY40" fmla="*/ 41381 h 1351584"/>
              <a:gd name="connsiteX41" fmla="*/ 435835 w 1768979"/>
              <a:gd name="connsiteY41" fmla="*/ 32835 h 1351584"/>
              <a:gd name="connsiteX42" fmla="*/ 350377 w 1768979"/>
              <a:gd name="connsiteY42" fmla="*/ 49927 h 135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768979" h="1351584">
                <a:moveTo>
                  <a:pt x="640935" y="203751"/>
                </a:moveTo>
                <a:cubicBezTo>
                  <a:pt x="529038" y="181371"/>
                  <a:pt x="671860" y="208568"/>
                  <a:pt x="435835" y="178113"/>
                </a:cubicBezTo>
                <a:cubicBezTo>
                  <a:pt x="401465" y="173678"/>
                  <a:pt x="367469" y="166719"/>
                  <a:pt x="333286" y="161022"/>
                </a:cubicBezTo>
                <a:cubicBezTo>
                  <a:pt x="270617" y="166719"/>
                  <a:pt x="206042" y="161754"/>
                  <a:pt x="145278" y="178113"/>
                </a:cubicBezTo>
                <a:cubicBezTo>
                  <a:pt x="127665" y="182855"/>
                  <a:pt x="120037" y="204945"/>
                  <a:pt x="111095" y="220842"/>
                </a:cubicBezTo>
                <a:cubicBezTo>
                  <a:pt x="82684" y="271351"/>
                  <a:pt x="59229" y="335658"/>
                  <a:pt x="42729" y="391758"/>
                </a:cubicBezTo>
                <a:cubicBezTo>
                  <a:pt x="36101" y="414294"/>
                  <a:pt x="31334" y="437336"/>
                  <a:pt x="25637" y="460125"/>
                </a:cubicBezTo>
                <a:cubicBezTo>
                  <a:pt x="22789" y="505702"/>
                  <a:pt x="20884" y="551348"/>
                  <a:pt x="17092" y="596857"/>
                </a:cubicBezTo>
                <a:cubicBezTo>
                  <a:pt x="12337" y="653915"/>
                  <a:pt x="0" y="767773"/>
                  <a:pt x="0" y="767773"/>
                </a:cubicBezTo>
                <a:cubicBezTo>
                  <a:pt x="2849" y="844685"/>
                  <a:pt x="-4407" y="922643"/>
                  <a:pt x="8546" y="998510"/>
                </a:cubicBezTo>
                <a:cubicBezTo>
                  <a:pt x="15848" y="1041280"/>
                  <a:pt x="40416" y="1079343"/>
                  <a:pt x="59820" y="1118151"/>
                </a:cubicBezTo>
                <a:cubicBezTo>
                  <a:pt x="68366" y="1135243"/>
                  <a:pt x="74218" y="1153972"/>
                  <a:pt x="85458" y="1169426"/>
                </a:cubicBezTo>
                <a:cubicBezTo>
                  <a:pt x="97305" y="1185716"/>
                  <a:pt x="114923" y="1196996"/>
                  <a:pt x="128187" y="1212155"/>
                </a:cubicBezTo>
                <a:cubicBezTo>
                  <a:pt x="150976" y="1238199"/>
                  <a:pt x="136732" y="1240234"/>
                  <a:pt x="170916" y="1254884"/>
                </a:cubicBezTo>
                <a:cubicBezTo>
                  <a:pt x="186250" y="1261456"/>
                  <a:pt x="234320" y="1267922"/>
                  <a:pt x="247828" y="1271975"/>
                </a:cubicBezTo>
                <a:cubicBezTo>
                  <a:pt x="262521" y="1276383"/>
                  <a:pt x="275807" y="1284853"/>
                  <a:pt x="290557" y="1289067"/>
                </a:cubicBezTo>
                <a:cubicBezTo>
                  <a:pt x="366316" y="1310712"/>
                  <a:pt x="386538" y="1307747"/>
                  <a:pt x="470019" y="1314704"/>
                </a:cubicBezTo>
                <a:cubicBezTo>
                  <a:pt x="748521" y="1370406"/>
                  <a:pt x="648022" y="1356888"/>
                  <a:pt x="1196411" y="1314704"/>
                </a:cubicBezTo>
                <a:cubicBezTo>
                  <a:pt x="1210612" y="1313612"/>
                  <a:pt x="1213503" y="1291915"/>
                  <a:pt x="1222049" y="1280521"/>
                </a:cubicBezTo>
                <a:cubicBezTo>
                  <a:pt x="1243037" y="1196561"/>
                  <a:pt x="1234446" y="1245128"/>
                  <a:pt x="1222049" y="1083968"/>
                </a:cubicBezTo>
                <a:cubicBezTo>
                  <a:pt x="1220504" y="1063885"/>
                  <a:pt x="1220387" y="1043077"/>
                  <a:pt x="1213503" y="1024147"/>
                </a:cubicBezTo>
                <a:cubicBezTo>
                  <a:pt x="1208635" y="1010761"/>
                  <a:pt x="1195766" y="1001815"/>
                  <a:pt x="1187865" y="989964"/>
                </a:cubicBezTo>
                <a:cubicBezTo>
                  <a:pt x="1178651" y="976144"/>
                  <a:pt x="1170774" y="961478"/>
                  <a:pt x="1162228" y="947235"/>
                </a:cubicBezTo>
                <a:cubicBezTo>
                  <a:pt x="1159379" y="927295"/>
                  <a:pt x="1153682" y="907557"/>
                  <a:pt x="1153682" y="887414"/>
                </a:cubicBezTo>
                <a:cubicBezTo>
                  <a:pt x="1153682" y="886998"/>
                  <a:pt x="1161962" y="821517"/>
                  <a:pt x="1170774" y="810502"/>
                </a:cubicBezTo>
                <a:cubicBezTo>
                  <a:pt x="1177190" y="802482"/>
                  <a:pt x="1187225" y="798004"/>
                  <a:pt x="1196411" y="793411"/>
                </a:cubicBezTo>
                <a:cubicBezTo>
                  <a:pt x="1322696" y="730269"/>
                  <a:pt x="1335466" y="765443"/>
                  <a:pt x="1546789" y="759227"/>
                </a:cubicBezTo>
                <a:cubicBezTo>
                  <a:pt x="1566729" y="756379"/>
                  <a:pt x="1587984" y="758351"/>
                  <a:pt x="1606609" y="750682"/>
                </a:cubicBezTo>
                <a:cubicBezTo>
                  <a:pt x="1658689" y="729238"/>
                  <a:pt x="1693041" y="698628"/>
                  <a:pt x="1734796" y="665224"/>
                </a:cubicBezTo>
                <a:cubicBezTo>
                  <a:pt x="1754197" y="607020"/>
                  <a:pt x="1729772" y="678624"/>
                  <a:pt x="1760434" y="596857"/>
                </a:cubicBezTo>
                <a:cubicBezTo>
                  <a:pt x="1763597" y="588423"/>
                  <a:pt x="1766131" y="579766"/>
                  <a:pt x="1768979" y="571220"/>
                </a:cubicBezTo>
                <a:cubicBezTo>
                  <a:pt x="1763282" y="542734"/>
                  <a:pt x="1755813" y="514546"/>
                  <a:pt x="1751888" y="485762"/>
                </a:cubicBezTo>
                <a:cubicBezTo>
                  <a:pt x="1747353" y="452504"/>
                  <a:pt x="1749299" y="361807"/>
                  <a:pt x="1726250" y="323392"/>
                </a:cubicBezTo>
                <a:cubicBezTo>
                  <a:pt x="1718922" y="311179"/>
                  <a:pt x="1702138" y="307826"/>
                  <a:pt x="1692067" y="297755"/>
                </a:cubicBezTo>
                <a:cubicBezTo>
                  <a:pt x="1679169" y="284857"/>
                  <a:pt x="1670781" y="267924"/>
                  <a:pt x="1657884" y="255026"/>
                </a:cubicBezTo>
                <a:cubicBezTo>
                  <a:pt x="1650622" y="247763"/>
                  <a:pt x="1640045" y="244618"/>
                  <a:pt x="1632247" y="237934"/>
                </a:cubicBezTo>
                <a:cubicBezTo>
                  <a:pt x="1620012" y="227447"/>
                  <a:pt x="1611058" y="213280"/>
                  <a:pt x="1598063" y="203751"/>
                </a:cubicBezTo>
                <a:cubicBezTo>
                  <a:pt x="1546048" y="165607"/>
                  <a:pt x="1478235" y="127290"/>
                  <a:pt x="1418602" y="101201"/>
                </a:cubicBezTo>
                <a:cubicBezTo>
                  <a:pt x="1402096" y="93980"/>
                  <a:pt x="1384546" y="89408"/>
                  <a:pt x="1367327" y="84110"/>
                </a:cubicBezTo>
                <a:cubicBezTo>
                  <a:pt x="1347506" y="78011"/>
                  <a:pt x="1328003" y="70171"/>
                  <a:pt x="1307506" y="67018"/>
                </a:cubicBezTo>
                <a:cubicBezTo>
                  <a:pt x="1246413" y="57619"/>
                  <a:pt x="1114037" y="47335"/>
                  <a:pt x="1042587" y="41381"/>
                </a:cubicBezTo>
                <a:cubicBezTo>
                  <a:pt x="819313" y="-33045"/>
                  <a:pt x="971513" y="11407"/>
                  <a:pt x="435835" y="32835"/>
                </a:cubicBezTo>
                <a:cubicBezTo>
                  <a:pt x="406808" y="33996"/>
                  <a:pt x="350377" y="49927"/>
                  <a:pt x="350377" y="4992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F060BE-9FAC-B2BC-14FA-0B05DA5B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131" y="4177066"/>
            <a:ext cx="4273792" cy="235821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74360E3-B1EB-D1E3-F41C-B3E16D5EB6CB}"/>
              </a:ext>
            </a:extLst>
          </p:cNvPr>
          <p:cNvSpPr/>
          <p:nvPr/>
        </p:nvSpPr>
        <p:spPr bwMode="auto">
          <a:xfrm>
            <a:off x="8759439" y="5016381"/>
            <a:ext cx="837488" cy="197915"/>
          </a:xfrm>
          <a:custGeom>
            <a:avLst/>
            <a:gdLst>
              <a:gd name="connsiteX0" fmla="*/ 384561 w 837488"/>
              <a:gd name="connsiteY0" fmla="*/ 42729 h 197915"/>
              <a:gd name="connsiteX1" fmla="*/ 8546 w 837488"/>
              <a:gd name="connsiteY1" fmla="*/ 42729 h 197915"/>
              <a:gd name="connsiteX2" fmla="*/ 0 w 837488"/>
              <a:gd name="connsiteY2" fmla="*/ 76912 h 197915"/>
              <a:gd name="connsiteX3" fmla="*/ 25637 w 837488"/>
              <a:gd name="connsiteY3" fmla="*/ 153824 h 197915"/>
              <a:gd name="connsiteX4" fmla="*/ 76912 w 837488"/>
              <a:gd name="connsiteY4" fmla="*/ 188007 h 197915"/>
              <a:gd name="connsiteX5" fmla="*/ 546931 w 837488"/>
              <a:gd name="connsiteY5" fmla="*/ 196553 h 197915"/>
              <a:gd name="connsiteX6" fmla="*/ 769122 w 837488"/>
              <a:gd name="connsiteY6" fmla="*/ 179462 h 197915"/>
              <a:gd name="connsiteX7" fmla="*/ 803305 w 837488"/>
              <a:gd name="connsiteY7" fmla="*/ 162370 h 197915"/>
              <a:gd name="connsiteX8" fmla="*/ 837488 w 837488"/>
              <a:gd name="connsiteY8" fmla="*/ 136733 h 197915"/>
              <a:gd name="connsiteX9" fmla="*/ 828942 w 837488"/>
              <a:gd name="connsiteY9" fmla="*/ 59820 h 197915"/>
              <a:gd name="connsiteX10" fmla="*/ 734938 w 837488"/>
              <a:gd name="connsiteY10" fmla="*/ 17091 h 197915"/>
              <a:gd name="connsiteX11" fmla="*/ 572568 w 837488"/>
              <a:gd name="connsiteY11" fmla="*/ 8546 h 197915"/>
              <a:gd name="connsiteX12" fmla="*/ 461473 w 837488"/>
              <a:gd name="connsiteY12" fmla="*/ 0 h 19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7488" h="197915">
                <a:moveTo>
                  <a:pt x="384561" y="42729"/>
                </a:moveTo>
                <a:cubicBezTo>
                  <a:pt x="246756" y="15167"/>
                  <a:pt x="250023" y="12544"/>
                  <a:pt x="8546" y="42729"/>
                </a:cubicBezTo>
                <a:cubicBezTo>
                  <a:pt x="-3108" y="44186"/>
                  <a:pt x="2849" y="65518"/>
                  <a:pt x="0" y="76912"/>
                </a:cubicBezTo>
                <a:cubicBezTo>
                  <a:pt x="8546" y="102549"/>
                  <a:pt x="13551" y="129653"/>
                  <a:pt x="25637" y="153824"/>
                </a:cubicBezTo>
                <a:cubicBezTo>
                  <a:pt x="33792" y="170133"/>
                  <a:pt x="57587" y="187341"/>
                  <a:pt x="76912" y="188007"/>
                </a:cubicBezTo>
                <a:cubicBezTo>
                  <a:pt x="233518" y="193407"/>
                  <a:pt x="390258" y="193704"/>
                  <a:pt x="546931" y="196553"/>
                </a:cubicBezTo>
                <a:cubicBezTo>
                  <a:pt x="594257" y="194495"/>
                  <a:pt x="703003" y="207798"/>
                  <a:pt x="769122" y="179462"/>
                </a:cubicBezTo>
                <a:cubicBezTo>
                  <a:pt x="780831" y="174444"/>
                  <a:pt x="792502" y="169122"/>
                  <a:pt x="803305" y="162370"/>
                </a:cubicBezTo>
                <a:cubicBezTo>
                  <a:pt x="815383" y="154821"/>
                  <a:pt x="826094" y="145279"/>
                  <a:pt x="837488" y="136733"/>
                </a:cubicBezTo>
                <a:cubicBezTo>
                  <a:pt x="834639" y="111095"/>
                  <a:pt x="840478" y="82892"/>
                  <a:pt x="828942" y="59820"/>
                </a:cubicBezTo>
                <a:cubicBezTo>
                  <a:pt x="821101" y="44139"/>
                  <a:pt x="747372" y="18583"/>
                  <a:pt x="734938" y="17091"/>
                </a:cubicBezTo>
                <a:cubicBezTo>
                  <a:pt x="681126" y="10634"/>
                  <a:pt x="626654" y="12035"/>
                  <a:pt x="572568" y="8546"/>
                </a:cubicBezTo>
                <a:cubicBezTo>
                  <a:pt x="436434" y="-237"/>
                  <a:pt x="506874" y="0"/>
                  <a:pt x="461473" y="0"/>
                </a:cubicBezTo>
              </a:path>
            </a:pathLst>
          </a:cu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99AA1D-EA6F-EF2B-3F77-EBB0987C08C9}"/>
              </a:ext>
            </a:extLst>
          </p:cNvPr>
          <p:cNvSpPr/>
          <p:nvPr/>
        </p:nvSpPr>
        <p:spPr bwMode="auto">
          <a:xfrm>
            <a:off x="6455195" y="1502230"/>
            <a:ext cx="1090958" cy="232566"/>
          </a:xfrm>
          <a:custGeom>
            <a:avLst/>
            <a:gdLst>
              <a:gd name="connsiteX0" fmla="*/ 73792 w 1090958"/>
              <a:gd name="connsiteY0" fmla="*/ 10376 h 232566"/>
              <a:gd name="connsiteX1" fmla="*/ 210525 w 1090958"/>
              <a:gd name="connsiteY1" fmla="*/ 27467 h 232566"/>
              <a:gd name="connsiteX2" fmla="*/ 236162 w 1090958"/>
              <a:gd name="connsiteY2" fmla="*/ 36013 h 232566"/>
              <a:gd name="connsiteX3" fmla="*/ 612177 w 1090958"/>
              <a:gd name="connsiteY3" fmla="*/ 27467 h 232566"/>
              <a:gd name="connsiteX4" fmla="*/ 671998 w 1090958"/>
              <a:gd name="connsiteY4" fmla="*/ 18921 h 232566"/>
              <a:gd name="connsiteX5" fmla="*/ 902734 w 1090958"/>
              <a:gd name="connsiteY5" fmla="*/ 1830 h 232566"/>
              <a:gd name="connsiteX6" fmla="*/ 1065104 w 1090958"/>
              <a:gd name="connsiteY6" fmla="*/ 53105 h 232566"/>
              <a:gd name="connsiteX7" fmla="*/ 1082196 w 1090958"/>
              <a:gd name="connsiteY7" fmla="*/ 87288 h 232566"/>
              <a:gd name="connsiteX8" fmla="*/ 1073650 w 1090958"/>
              <a:gd name="connsiteY8" fmla="*/ 198383 h 232566"/>
              <a:gd name="connsiteX9" fmla="*/ 1048012 w 1090958"/>
              <a:gd name="connsiteY9" fmla="*/ 206929 h 232566"/>
              <a:gd name="connsiteX10" fmla="*/ 1013829 w 1090958"/>
              <a:gd name="connsiteY10" fmla="*/ 215475 h 232566"/>
              <a:gd name="connsiteX11" fmla="*/ 877097 w 1090958"/>
              <a:gd name="connsiteY11" fmla="*/ 224020 h 232566"/>
              <a:gd name="connsiteX12" fmla="*/ 791639 w 1090958"/>
              <a:gd name="connsiteY12" fmla="*/ 232566 h 232566"/>
              <a:gd name="connsiteX13" fmla="*/ 261799 w 1090958"/>
              <a:gd name="connsiteY13" fmla="*/ 224020 h 232566"/>
              <a:gd name="connsiteX14" fmla="*/ 184887 w 1090958"/>
              <a:gd name="connsiteY14" fmla="*/ 215475 h 232566"/>
              <a:gd name="connsiteX15" fmla="*/ 56700 w 1090958"/>
              <a:gd name="connsiteY15" fmla="*/ 189837 h 232566"/>
              <a:gd name="connsiteX16" fmla="*/ 22517 w 1090958"/>
              <a:gd name="connsiteY16" fmla="*/ 172746 h 232566"/>
              <a:gd name="connsiteX17" fmla="*/ 22517 w 1090958"/>
              <a:gd name="connsiteY17" fmla="*/ 18921 h 232566"/>
              <a:gd name="connsiteX18" fmla="*/ 73792 w 1090958"/>
              <a:gd name="connsiteY18" fmla="*/ 10376 h 232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0958" h="232566">
                <a:moveTo>
                  <a:pt x="73792" y="10376"/>
                </a:moveTo>
                <a:cubicBezTo>
                  <a:pt x="105127" y="11800"/>
                  <a:pt x="180033" y="21369"/>
                  <a:pt x="210525" y="27467"/>
                </a:cubicBezTo>
                <a:cubicBezTo>
                  <a:pt x="219358" y="29234"/>
                  <a:pt x="227616" y="33164"/>
                  <a:pt x="236162" y="36013"/>
                </a:cubicBezTo>
                <a:lnTo>
                  <a:pt x="612177" y="27467"/>
                </a:lnTo>
                <a:cubicBezTo>
                  <a:pt x="632304" y="26678"/>
                  <a:pt x="651933" y="20691"/>
                  <a:pt x="671998" y="18921"/>
                </a:cubicBezTo>
                <a:cubicBezTo>
                  <a:pt x="748822" y="12142"/>
                  <a:pt x="902734" y="1830"/>
                  <a:pt x="902734" y="1830"/>
                </a:cubicBezTo>
                <a:cubicBezTo>
                  <a:pt x="1045681" y="10764"/>
                  <a:pt x="1019741" y="-28547"/>
                  <a:pt x="1065104" y="53105"/>
                </a:cubicBezTo>
                <a:cubicBezTo>
                  <a:pt x="1071291" y="64241"/>
                  <a:pt x="1076499" y="75894"/>
                  <a:pt x="1082196" y="87288"/>
                </a:cubicBezTo>
                <a:cubicBezTo>
                  <a:pt x="1089586" y="131630"/>
                  <a:pt x="1100964" y="154681"/>
                  <a:pt x="1073650" y="198383"/>
                </a:cubicBezTo>
                <a:cubicBezTo>
                  <a:pt x="1068876" y="206022"/>
                  <a:pt x="1056674" y="204454"/>
                  <a:pt x="1048012" y="206929"/>
                </a:cubicBezTo>
                <a:cubicBezTo>
                  <a:pt x="1036719" y="210156"/>
                  <a:pt x="1025516" y="214306"/>
                  <a:pt x="1013829" y="215475"/>
                </a:cubicBezTo>
                <a:cubicBezTo>
                  <a:pt x="968389" y="220019"/>
                  <a:pt x="922629" y="220518"/>
                  <a:pt x="877097" y="224020"/>
                </a:cubicBezTo>
                <a:cubicBezTo>
                  <a:pt x="848553" y="226216"/>
                  <a:pt x="820125" y="229717"/>
                  <a:pt x="791639" y="232566"/>
                </a:cubicBezTo>
                <a:lnTo>
                  <a:pt x="261799" y="224020"/>
                </a:lnTo>
                <a:cubicBezTo>
                  <a:pt x="236014" y="223294"/>
                  <a:pt x="210483" y="218674"/>
                  <a:pt x="184887" y="215475"/>
                </a:cubicBezTo>
                <a:cubicBezTo>
                  <a:pt x="156021" y="211867"/>
                  <a:pt x="81389" y="202181"/>
                  <a:pt x="56700" y="189837"/>
                </a:cubicBezTo>
                <a:lnTo>
                  <a:pt x="22517" y="172746"/>
                </a:lnTo>
                <a:cubicBezTo>
                  <a:pt x="-2127" y="111135"/>
                  <a:pt x="-12446" y="106329"/>
                  <a:pt x="22517" y="18921"/>
                </a:cubicBezTo>
                <a:cubicBezTo>
                  <a:pt x="31392" y="-3266"/>
                  <a:pt x="42457" y="8952"/>
                  <a:pt x="73792" y="103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B8C2804E-67E8-4582-AF5B-8DDC4A29C6A0}"/>
              </a:ext>
            </a:extLst>
          </p:cNvPr>
          <p:cNvSpPr/>
          <p:nvPr/>
        </p:nvSpPr>
        <p:spPr bwMode="auto">
          <a:xfrm>
            <a:off x="579111" y="5384910"/>
            <a:ext cx="5211769" cy="1284539"/>
          </a:xfrm>
          <a:prstGeom prst="borderCallout1">
            <a:avLst>
              <a:gd name="adj1" fmla="val 16478"/>
              <a:gd name="adj2" fmla="val 102083"/>
              <a:gd name="adj3" fmla="val 5034"/>
              <a:gd name="adj4" fmla="val 121230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 потом, вот таким не сложным кодом может сохранить красный мерседес в виде 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JSON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файла, для хранения в БД возни побольше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7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9365A-50D7-B973-9745-086B9C1EFC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936" r="23789"/>
          <a:stretch/>
        </p:blipFill>
        <p:spPr>
          <a:xfrm>
            <a:off x="1177549" y="1556740"/>
            <a:ext cx="3888540" cy="424680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30DF0-00A1-3523-1562-325DF5B8DE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/>
              <a:t>Методы/Операции класса лежат на стороне т.н. Бизнес-логики, в случае </a:t>
            </a:r>
            <a:r>
              <a:rPr lang="en-US" dirty="0"/>
              <a:t>Teamcenter </a:t>
            </a:r>
            <a:r>
              <a:rPr lang="ru-RU" dirty="0"/>
              <a:t>это были процессы </a:t>
            </a:r>
            <a:r>
              <a:rPr lang="en-US" dirty="0" err="1"/>
              <a:t>tcserver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/>
              <a:t>В ряде случаев, методы/операции класса могут быть реализованы в виде хранимых процедур используемой СУБД, но! в таком случае вы становитесь зависимы от СУБД, плюс такого подхода – скорость работы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dirty="0"/>
              <a:t>А вот если объекты/экзеппляры класса хранятся в виде </a:t>
            </a:r>
            <a:r>
              <a:rPr lang="en-US" dirty="0"/>
              <a:t>JSON </a:t>
            </a:r>
            <a:r>
              <a:rPr lang="ru-RU" dirty="0"/>
              <a:t>или </a:t>
            </a:r>
            <a:r>
              <a:rPr lang="en-US" dirty="0"/>
              <a:t>XML</a:t>
            </a:r>
            <a:r>
              <a:rPr lang="ru-RU" dirty="0"/>
              <a:t>, то бизнес-логика может быть реализована только на уровне кода вашего приложения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5E576-CD80-D37B-79A6-3D209F22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где методы/операции класса?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867890-8CA1-E6E0-35FD-1D801971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63" y="4568709"/>
            <a:ext cx="7992462" cy="1663205"/>
          </a:xfrm>
        </p:spPr>
        <p:txBody>
          <a:bodyPr/>
          <a:lstStyle/>
          <a:p>
            <a:r>
              <a:rPr lang="ru-RU" dirty="0"/>
              <a:t>Связи между классами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867890-8CA1-E6E0-35FD-1D801971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63" y="5245817"/>
            <a:ext cx="6480000" cy="986097"/>
          </a:xfrm>
        </p:spPr>
        <p:txBody>
          <a:bodyPr/>
          <a:lstStyle/>
          <a:p>
            <a:r>
              <a:rPr lang="ru-RU" dirty="0"/>
              <a:t>Класс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9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text, scoreboard, plaque&#10;&#10;Description automatically generated">
            <a:extLst>
              <a:ext uri="{FF2B5EF4-FFF2-40B4-BE49-F238E27FC236}">
                <a16:creationId xmlns:a16="http://schemas.microsoft.com/office/drawing/2014/main" id="{E2E20215-8DE6-931D-11EE-51E12CB41C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3360" y="1870037"/>
            <a:ext cx="5376746" cy="4032560"/>
          </a:xfrm>
          <a:effectLst>
            <a:softEdge rad="635000"/>
          </a:effec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BC35406F-46CE-45D5-F663-21CDA8BD7C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Отношения в диаграммах </a:t>
            </a:r>
            <a:r>
              <a:rPr lang="en-US" dirty="0"/>
              <a:t>UML </a:t>
            </a:r>
            <a:r>
              <a:rPr lang="ru-RU" dirty="0"/>
              <a:t>используются для описания того как классы связаны/взаимодействуют друг с другом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Если представить человека как набор классов</a:t>
            </a:r>
            <a:r>
              <a:rPr lang="en-US" dirty="0"/>
              <a:t>: </a:t>
            </a:r>
            <a:r>
              <a:rPr lang="ru-RU" dirty="0"/>
              <a:t>голова, туловище, руки, ноги, сердце легкие, то отношения описывают как эти части связаны друг с другом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01C3E5-3882-60AD-07CC-1AFE1CE9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Связи между классами</a:t>
            </a:r>
          </a:p>
        </p:txBody>
      </p:sp>
    </p:spTree>
    <p:extLst>
      <p:ext uri="{BB962C8B-B14F-4D97-AF65-F5344CB8AC3E}">
        <p14:creationId xmlns:p14="http://schemas.microsoft.com/office/powerpoint/2010/main" val="420184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385A34-8637-BC96-109E-E04EAB4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отношений в диаграммах </a:t>
            </a:r>
            <a:r>
              <a:rPr lang="en-US" dirty="0"/>
              <a:t>UML</a:t>
            </a:r>
            <a:endParaRPr lang="ru-RU" dirty="0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7974FCD-214F-3957-B926-D74D5385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75" y="1940793"/>
            <a:ext cx="5472760" cy="364850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5FEEC-56AA-B7C4-0676-33AA8E6C1E7D}"/>
              </a:ext>
            </a:extLst>
          </p:cNvPr>
          <p:cNvSpPr/>
          <p:nvPr/>
        </p:nvSpPr>
        <p:spPr bwMode="auto">
          <a:xfrm>
            <a:off x="2498675" y="3020943"/>
            <a:ext cx="5616958" cy="852380"/>
          </a:xfrm>
          <a:custGeom>
            <a:avLst/>
            <a:gdLst>
              <a:gd name="connsiteX0" fmla="*/ 4819828 w 5616958"/>
              <a:gd name="connsiteY0" fmla="*/ 125987 h 852380"/>
              <a:gd name="connsiteX1" fmla="*/ 3888336 w 5616958"/>
              <a:gd name="connsiteY1" fmla="*/ 117441 h 852380"/>
              <a:gd name="connsiteX2" fmla="*/ 3674692 w 5616958"/>
              <a:gd name="connsiteY2" fmla="*/ 134533 h 852380"/>
              <a:gd name="connsiteX3" fmla="*/ 3555050 w 5616958"/>
              <a:gd name="connsiteY3" fmla="*/ 143079 h 852380"/>
              <a:gd name="connsiteX4" fmla="*/ 3204673 w 5616958"/>
              <a:gd name="connsiteY4" fmla="*/ 168716 h 852380"/>
              <a:gd name="connsiteX5" fmla="*/ 1717705 w 5616958"/>
              <a:gd name="connsiteY5" fmla="*/ 160170 h 852380"/>
              <a:gd name="connsiteX6" fmla="*/ 1136591 w 5616958"/>
              <a:gd name="connsiteY6" fmla="*/ 134533 h 852380"/>
              <a:gd name="connsiteX7" fmla="*/ 871671 w 5616958"/>
              <a:gd name="connsiteY7" fmla="*/ 125987 h 852380"/>
              <a:gd name="connsiteX8" fmla="*/ 341832 w 5616958"/>
              <a:gd name="connsiteY8" fmla="*/ 143079 h 852380"/>
              <a:gd name="connsiteX9" fmla="*/ 153824 w 5616958"/>
              <a:gd name="connsiteY9" fmla="*/ 237082 h 852380"/>
              <a:gd name="connsiteX10" fmla="*/ 68366 w 5616958"/>
              <a:gd name="connsiteY10" fmla="*/ 305449 h 852380"/>
              <a:gd name="connsiteX11" fmla="*/ 0 w 5616958"/>
              <a:gd name="connsiteY11" fmla="*/ 407998 h 852380"/>
              <a:gd name="connsiteX12" fmla="*/ 8546 w 5616958"/>
              <a:gd name="connsiteY12" fmla="*/ 527639 h 852380"/>
              <a:gd name="connsiteX13" fmla="*/ 94004 w 5616958"/>
              <a:gd name="connsiteY13" fmla="*/ 621643 h 852380"/>
              <a:gd name="connsiteX14" fmla="*/ 256374 w 5616958"/>
              <a:gd name="connsiteY14" fmla="*/ 672918 h 852380"/>
              <a:gd name="connsiteX15" fmla="*/ 487110 w 5616958"/>
              <a:gd name="connsiteY15" fmla="*/ 698555 h 852380"/>
              <a:gd name="connsiteX16" fmla="*/ 675118 w 5616958"/>
              <a:gd name="connsiteY16" fmla="*/ 715647 h 852380"/>
              <a:gd name="connsiteX17" fmla="*/ 888763 w 5616958"/>
              <a:gd name="connsiteY17" fmla="*/ 741284 h 852380"/>
              <a:gd name="connsiteX18" fmla="*/ 1016950 w 5616958"/>
              <a:gd name="connsiteY18" fmla="*/ 758376 h 852380"/>
              <a:gd name="connsiteX19" fmla="*/ 1247686 w 5616958"/>
              <a:gd name="connsiteY19" fmla="*/ 775467 h 852380"/>
              <a:gd name="connsiteX20" fmla="*/ 1751888 w 5616958"/>
              <a:gd name="connsiteY20" fmla="*/ 818196 h 852380"/>
              <a:gd name="connsiteX21" fmla="*/ 1939895 w 5616958"/>
              <a:gd name="connsiteY21" fmla="*/ 826742 h 852380"/>
              <a:gd name="connsiteX22" fmla="*/ 2324456 w 5616958"/>
              <a:gd name="connsiteY22" fmla="*/ 852380 h 852380"/>
              <a:gd name="connsiteX23" fmla="*/ 3495230 w 5616958"/>
              <a:gd name="connsiteY23" fmla="*/ 843834 h 852380"/>
              <a:gd name="connsiteX24" fmla="*/ 3717421 w 5616958"/>
              <a:gd name="connsiteY24" fmla="*/ 835288 h 852380"/>
              <a:gd name="connsiteX25" fmla="*/ 3973794 w 5616958"/>
              <a:gd name="connsiteY25" fmla="*/ 818196 h 852380"/>
              <a:gd name="connsiteX26" fmla="*/ 4785645 w 5616958"/>
              <a:gd name="connsiteY26" fmla="*/ 801105 h 852380"/>
              <a:gd name="connsiteX27" fmla="*/ 5392396 w 5616958"/>
              <a:gd name="connsiteY27" fmla="*/ 596006 h 852380"/>
              <a:gd name="connsiteX28" fmla="*/ 5554766 w 5616958"/>
              <a:gd name="connsiteY28" fmla="*/ 476365 h 852380"/>
              <a:gd name="connsiteX29" fmla="*/ 5614587 w 5616958"/>
              <a:gd name="connsiteY29" fmla="*/ 339632 h 852380"/>
              <a:gd name="connsiteX30" fmla="*/ 5494946 w 5616958"/>
              <a:gd name="connsiteY30" fmla="*/ 143079 h 852380"/>
              <a:gd name="connsiteX31" fmla="*/ 5349667 w 5616958"/>
              <a:gd name="connsiteY31" fmla="*/ 49075 h 852380"/>
              <a:gd name="connsiteX32" fmla="*/ 4725824 w 5616958"/>
              <a:gd name="connsiteY32" fmla="*/ 6346 h 852380"/>
              <a:gd name="connsiteX33" fmla="*/ 4717278 w 5616958"/>
              <a:gd name="connsiteY33" fmla="*/ 6346 h 85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16958" h="852380">
                <a:moveTo>
                  <a:pt x="4819828" y="125987"/>
                </a:moveTo>
                <a:cubicBezTo>
                  <a:pt x="4293483" y="107518"/>
                  <a:pt x="4395918" y="102289"/>
                  <a:pt x="3888336" y="117441"/>
                </a:cubicBezTo>
                <a:cubicBezTo>
                  <a:pt x="3779789" y="120681"/>
                  <a:pt x="3770536" y="126546"/>
                  <a:pt x="3674692" y="134533"/>
                </a:cubicBezTo>
                <a:cubicBezTo>
                  <a:pt x="3634848" y="137853"/>
                  <a:pt x="3594915" y="140013"/>
                  <a:pt x="3555050" y="143079"/>
                </a:cubicBezTo>
                <a:cubicBezTo>
                  <a:pt x="3240610" y="167266"/>
                  <a:pt x="3448042" y="153505"/>
                  <a:pt x="3204673" y="168716"/>
                </a:cubicBezTo>
                <a:lnTo>
                  <a:pt x="1717705" y="160170"/>
                </a:lnTo>
                <a:cubicBezTo>
                  <a:pt x="1376042" y="156900"/>
                  <a:pt x="1469461" y="150136"/>
                  <a:pt x="1136591" y="134533"/>
                </a:cubicBezTo>
                <a:cubicBezTo>
                  <a:pt x="1048335" y="130396"/>
                  <a:pt x="959978" y="128836"/>
                  <a:pt x="871671" y="125987"/>
                </a:cubicBezTo>
                <a:cubicBezTo>
                  <a:pt x="695058" y="131684"/>
                  <a:pt x="517959" y="128798"/>
                  <a:pt x="341832" y="143079"/>
                </a:cubicBezTo>
                <a:cubicBezTo>
                  <a:pt x="266313" y="149202"/>
                  <a:pt x="210883" y="194288"/>
                  <a:pt x="153824" y="237082"/>
                </a:cubicBezTo>
                <a:cubicBezTo>
                  <a:pt x="124640" y="258970"/>
                  <a:pt x="94161" y="279654"/>
                  <a:pt x="68366" y="305449"/>
                </a:cubicBezTo>
                <a:cubicBezTo>
                  <a:pt x="29089" y="344726"/>
                  <a:pt x="21048" y="365904"/>
                  <a:pt x="0" y="407998"/>
                </a:cubicBezTo>
                <a:cubicBezTo>
                  <a:pt x="2849" y="447878"/>
                  <a:pt x="309" y="488515"/>
                  <a:pt x="8546" y="527639"/>
                </a:cubicBezTo>
                <a:cubicBezTo>
                  <a:pt x="16086" y="563454"/>
                  <a:pt x="71550" y="606098"/>
                  <a:pt x="94004" y="621643"/>
                </a:cubicBezTo>
                <a:cubicBezTo>
                  <a:pt x="139320" y="653016"/>
                  <a:pt x="206116" y="665379"/>
                  <a:pt x="256374" y="672918"/>
                </a:cubicBezTo>
                <a:cubicBezTo>
                  <a:pt x="332903" y="684397"/>
                  <a:pt x="410124" y="690699"/>
                  <a:pt x="487110" y="698555"/>
                </a:cubicBezTo>
                <a:cubicBezTo>
                  <a:pt x="549713" y="704943"/>
                  <a:pt x="612543" y="708990"/>
                  <a:pt x="675118" y="715647"/>
                </a:cubicBezTo>
                <a:cubicBezTo>
                  <a:pt x="746441" y="723235"/>
                  <a:pt x="817591" y="732387"/>
                  <a:pt x="888763" y="741284"/>
                </a:cubicBezTo>
                <a:cubicBezTo>
                  <a:pt x="931537" y="746631"/>
                  <a:pt x="974037" y="754289"/>
                  <a:pt x="1016950" y="758376"/>
                </a:cubicBezTo>
                <a:cubicBezTo>
                  <a:pt x="1093725" y="765688"/>
                  <a:pt x="1170858" y="768728"/>
                  <a:pt x="1247686" y="775467"/>
                </a:cubicBezTo>
                <a:cubicBezTo>
                  <a:pt x="1609066" y="807167"/>
                  <a:pt x="1396578" y="797296"/>
                  <a:pt x="1751888" y="818196"/>
                </a:cubicBezTo>
                <a:cubicBezTo>
                  <a:pt x="1814513" y="821880"/>
                  <a:pt x="1877307" y="822475"/>
                  <a:pt x="1939895" y="826742"/>
                </a:cubicBezTo>
                <a:cubicBezTo>
                  <a:pt x="2426264" y="859904"/>
                  <a:pt x="1822163" y="830541"/>
                  <a:pt x="2324456" y="852380"/>
                </a:cubicBezTo>
                <a:lnTo>
                  <a:pt x="3495230" y="843834"/>
                </a:lnTo>
                <a:cubicBezTo>
                  <a:pt x="3569343" y="842925"/>
                  <a:pt x="3643395" y="838989"/>
                  <a:pt x="3717421" y="835288"/>
                </a:cubicBezTo>
                <a:cubicBezTo>
                  <a:pt x="3797897" y="831264"/>
                  <a:pt x="3893918" y="820355"/>
                  <a:pt x="3973794" y="818196"/>
                </a:cubicBezTo>
                <a:lnTo>
                  <a:pt x="4785645" y="801105"/>
                </a:lnTo>
                <a:cubicBezTo>
                  <a:pt x="5091104" y="721685"/>
                  <a:pt x="5168467" y="735962"/>
                  <a:pt x="5392396" y="596006"/>
                </a:cubicBezTo>
                <a:cubicBezTo>
                  <a:pt x="5449406" y="560375"/>
                  <a:pt x="5500643" y="516245"/>
                  <a:pt x="5554766" y="476365"/>
                </a:cubicBezTo>
                <a:cubicBezTo>
                  <a:pt x="5574706" y="430787"/>
                  <a:pt x="5605528" y="388549"/>
                  <a:pt x="5614587" y="339632"/>
                </a:cubicBezTo>
                <a:cubicBezTo>
                  <a:pt x="5631397" y="248860"/>
                  <a:pt x="5555430" y="191049"/>
                  <a:pt x="5494946" y="143079"/>
                </a:cubicBezTo>
                <a:cubicBezTo>
                  <a:pt x="5449754" y="107237"/>
                  <a:pt x="5401894" y="73556"/>
                  <a:pt x="5349667" y="49075"/>
                </a:cubicBezTo>
                <a:cubicBezTo>
                  <a:pt x="5190662" y="-25459"/>
                  <a:pt x="4784244" y="7336"/>
                  <a:pt x="4725824" y="6346"/>
                </a:cubicBezTo>
                <a:cubicBezTo>
                  <a:pt x="4722976" y="6298"/>
                  <a:pt x="4720127" y="6346"/>
                  <a:pt x="4717278" y="6346"/>
                </a:cubicBezTo>
              </a:path>
            </a:pathLst>
          </a:custGeom>
          <a:noFill/>
          <a:ln w="38100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1C61F905-7AAF-449F-3E96-F34A28584871}"/>
              </a:ext>
            </a:extLst>
          </p:cNvPr>
          <p:cNvSpPr/>
          <p:nvPr/>
        </p:nvSpPr>
        <p:spPr bwMode="auto">
          <a:xfrm>
            <a:off x="8907565" y="3504895"/>
            <a:ext cx="2160300" cy="1080150"/>
          </a:xfrm>
          <a:prstGeom prst="borderCallout1">
            <a:avLst>
              <a:gd name="adj1" fmla="val 21836"/>
              <a:gd name="adj2" fmla="val -2432"/>
              <a:gd name="adj3" fmla="val -9639"/>
              <a:gd name="adj4" fmla="val -4752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Связь между Интерфейс - Класс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5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EB714A0-96BE-DCE1-B50C-98BCF93E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" t="5348" r="2858" b="9949"/>
          <a:stretch/>
        </p:blipFill>
        <p:spPr>
          <a:xfrm>
            <a:off x="130102" y="1800274"/>
            <a:ext cx="5840877" cy="28916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4D9EF-9A95-E5D6-80B7-C7D10A937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174" y="1443038"/>
            <a:ext cx="5995265" cy="47489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Ассоциация показывает, что объекты/экземпляры одного класса </a:t>
            </a:r>
            <a:r>
              <a:rPr lang="en-US" dirty="0"/>
              <a:t>“</a:t>
            </a:r>
            <a:r>
              <a:rPr lang="ru-RU" dirty="0"/>
              <a:t>как-то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ru-MD" dirty="0"/>
              <a:t>связаны с объектами/экземплярами другого класса, с возможностью </a:t>
            </a:r>
            <a:r>
              <a:rPr lang="en-US" dirty="0"/>
              <a:t>“</a:t>
            </a:r>
            <a:r>
              <a:rPr lang="ru-RU" dirty="0"/>
              <a:t>перемещаться</a:t>
            </a:r>
            <a:r>
              <a:rPr lang="en-US" dirty="0"/>
              <a:t>” </a:t>
            </a:r>
            <a:r>
              <a:rPr lang="ru-RU" dirty="0"/>
              <a:t>от объектов одного класс к другому, и при этом эти объекты могут существовать друг без друга, такая связь не является жёсткой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Например, класс Автомобиль и класс Гараж имеют ассоциацию, так как Автомобиль может храниться Гараже, и реализация класса Автомобиль не зависит от внутреннего устройства класса Гараж</a:t>
            </a:r>
          </a:p>
          <a:p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В представлении однонаправленной ассоциации добавляется стрелка, указывающая на направление ассоциации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39268-A1E0-7C29-F5BA-A2677B13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Association, </a:t>
            </a:r>
            <a:r>
              <a:rPr lang="ru-RU" dirty="0"/>
              <a:t>Ассоциация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96ED1A37-7612-E74D-155C-41CD10FFA4E6}"/>
              </a:ext>
            </a:extLst>
          </p:cNvPr>
          <p:cNvSpPr/>
          <p:nvPr/>
        </p:nvSpPr>
        <p:spPr bwMode="auto">
          <a:xfrm>
            <a:off x="2161126" y="4882444"/>
            <a:ext cx="2987607" cy="1011932"/>
          </a:xfrm>
          <a:prstGeom prst="borderCallout1">
            <a:avLst>
              <a:gd name="adj1" fmla="val -3371"/>
              <a:gd name="adj2" fmla="val 17026"/>
              <a:gd name="adj3" fmla="val -156204"/>
              <a:gd name="adj4" fmla="val 3592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Сила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отношения, конкретная машина может быть оставлена в 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8C6093-ADC8-ABF9-ED88-E76F62F05E78}"/>
              </a:ext>
            </a:extLst>
          </p:cNvPr>
          <p:cNvCxnSpPr/>
          <p:nvPr/>
        </p:nvCxnSpPr>
        <p:spPr bwMode="auto">
          <a:xfrm flipV="1">
            <a:off x="2682513" y="3372086"/>
            <a:ext cx="1180029" cy="147231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2053D3-1FAB-AFFF-A643-5E0495D0CA12}"/>
              </a:ext>
            </a:extLst>
          </p:cNvPr>
          <p:cNvSpPr/>
          <p:nvPr/>
        </p:nvSpPr>
        <p:spPr bwMode="auto">
          <a:xfrm>
            <a:off x="2166731" y="3131517"/>
            <a:ext cx="176212" cy="173545"/>
          </a:xfrm>
          <a:custGeom>
            <a:avLst/>
            <a:gdLst>
              <a:gd name="connsiteX0" fmla="*/ 104775 w 228600"/>
              <a:gd name="connsiteY0" fmla="*/ 0 h 209550"/>
              <a:gd name="connsiteX1" fmla="*/ 80962 w 228600"/>
              <a:gd name="connsiteY1" fmla="*/ 4763 h 209550"/>
              <a:gd name="connsiteX2" fmla="*/ 23812 w 228600"/>
              <a:gd name="connsiteY2" fmla="*/ 19050 h 209550"/>
              <a:gd name="connsiteX3" fmla="*/ 0 w 228600"/>
              <a:gd name="connsiteY3" fmla="*/ 33338 h 209550"/>
              <a:gd name="connsiteX4" fmla="*/ 4762 w 228600"/>
              <a:gd name="connsiteY4" fmla="*/ 119063 h 209550"/>
              <a:gd name="connsiteX5" fmla="*/ 14287 w 228600"/>
              <a:gd name="connsiteY5" fmla="*/ 133350 h 209550"/>
              <a:gd name="connsiteX6" fmla="*/ 33337 w 228600"/>
              <a:gd name="connsiteY6" fmla="*/ 171450 h 209550"/>
              <a:gd name="connsiteX7" fmla="*/ 76200 w 228600"/>
              <a:gd name="connsiteY7" fmla="*/ 200025 h 209550"/>
              <a:gd name="connsiteX8" fmla="*/ 104775 w 228600"/>
              <a:gd name="connsiteY8" fmla="*/ 209550 h 209550"/>
              <a:gd name="connsiteX9" fmla="*/ 185737 w 228600"/>
              <a:gd name="connsiteY9" fmla="*/ 200025 h 209550"/>
              <a:gd name="connsiteX10" fmla="*/ 204787 w 228600"/>
              <a:gd name="connsiteY10" fmla="*/ 176213 h 209550"/>
              <a:gd name="connsiteX11" fmla="*/ 219075 w 228600"/>
              <a:gd name="connsiteY11" fmla="*/ 138113 h 209550"/>
              <a:gd name="connsiteX12" fmla="*/ 228600 w 228600"/>
              <a:gd name="connsiteY12" fmla="*/ 109538 h 209550"/>
              <a:gd name="connsiteX13" fmla="*/ 200025 w 228600"/>
              <a:gd name="connsiteY13" fmla="*/ 66675 h 209550"/>
              <a:gd name="connsiteX14" fmla="*/ 171450 w 228600"/>
              <a:gd name="connsiteY14" fmla="*/ 52388 h 209550"/>
              <a:gd name="connsiteX15" fmla="*/ 152400 w 228600"/>
              <a:gd name="connsiteY15" fmla="*/ 42863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600" h="209550">
                <a:moveTo>
                  <a:pt x="104775" y="0"/>
                </a:moveTo>
                <a:lnTo>
                  <a:pt x="80962" y="4763"/>
                </a:lnTo>
                <a:cubicBezTo>
                  <a:pt x="56475" y="9215"/>
                  <a:pt x="47000" y="8510"/>
                  <a:pt x="23812" y="19050"/>
                </a:cubicBezTo>
                <a:cubicBezTo>
                  <a:pt x="15385" y="22880"/>
                  <a:pt x="7937" y="28575"/>
                  <a:pt x="0" y="33338"/>
                </a:cubicBezTo>
                <a:cubicBezTo>
                  <a:pt x="1587" y="61913"/>
                  <a:pt x="715" y="90732"/>
                  <a:pt x="4762" y="119063"/>
                </a:cubicBezTo>
                <a:cubicBezTo>
                  <a:pt x="5571" y="124729"/>
                  <a:pt x="12032" y="128089"/>
                  <a:pt x="14287" y="133350"/>
                </a:cubicBezTo>
                <a:cubicBezTo>
                  <a:pt x="25579" y="159697"/>
                  <a:pt x="9540" y="147653"/>
                  <a:pt x="33337" y="171450"/>
                </a:cubicBezTo>
                <a:cubicBezTo>
                  <a:pt x="46192" y="184305"/>
                  <a:pt x="59583" y="193378"/>
                  <a:pt x="76200" y="200025"/>
                </a:cubicBezTo>
                <a:cubicBezTo>
                  <a:pt x="85522" y="203754"/>
                  <a:pt x="104775" y="209550"/>
                  <a:pt x="104775" y="209550"/>
                </a:cubicBezTo>
                <a:cubicBezTo>
                  <a:pt x="131762" y="206375"/>
                  <a:pt x="159958" y="208618"/>
                  <a:pt x="185737" y="200025"/>
                </a:cubicBezTo>
                <a:cubicBezTo>
                  <a:pt x="195380" y="196811"/>
                  <a:pt x="199149" y="184671"/>
                  <a:pt x="204787" y="176213"/>
                </a:cubicBezTo>
                <a:cubicBezTo>
                  <a:pt x="216400" y="158794"/>
                  <a:pt x="213364" y="157149"/>
                  <a:pt x="219075" y="138113"/>
                </a:cubicBezTo>
                <a:cubicBezTo>
                  <a:pt x="221960" y="128496"/>
                  <a:pt x="225425" y="119063"/>
                  <a:pt x="228600" y="109538"/>
                </a:cubicBezTo>
                <a:cubicBezTo>
                  <a:pt x="219722" y="87342"/>
                  <a:pt x="220938" y="81314"/>
                  <a:pt x="200025" y="66675"/>
                </a:cubicBezTo>
                <a:cubicBezTo>
                  <a:pt x="191301" y="60568"/>
                  <a:pt x="181181" y="56713"/>
                  <a:pt x="171450" y="52388"/>
                </a:cubicBezTo>
                <a:cubicBezTo>
                  <a:pt x="151750" y="43632"/>
                  <a:pt x="162180" y="52643"/>
                  <a:pt x="152400" y="42863"/>
                </a:cubicBezTo>
              </a:path>
            </a:pathLst>
          </a:custGeom>
          <a:noFill/>
          <a:ln w="12700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4E7EA02-06AF-6AC5-2C2E-62776F476E7A}"/>
              </a:ext>
            </a:extLst>
          </p:cNvPr>
          <p:cNvSpPr/>
          <p:nvPr/>
        </p:nvSpPr>
        <p:spPr bwMode="auto">
          <a:xfrm>
            <a:off x="3771322" y="3172314"/>
            <a:ext cx="263819" cy="180975"/>
          </a:xfrm>
          <a:custGeom>
            <a:avLst/>
            <a:gdLst>
              <a:gd name="connsiteX0" fmla="*/ 39577 w 263819"/>
              <a:gd name="connsiteY0" fmla="*/ 38100 h 180975"/>
              <a:gd name="connsiteX1" fmla="*/ 63390 w 263819"/>
              <a:gd name="connsiteY1" fmla="*/ 28575 h 180975"/>
              <a:gd name="connsiteX2" fmla="*/ 106252 w 263819"/>
              <a:gd name="connsiteY2" fmla="*/ 19050 h 180975"/>
              <a:gd name="connsiteX3" fmla="*/ 125302 w 263819"/>
              <a:gd name="connsiteY3" fmla="*/ 14287 h 180975"/>
              <a:gd name="connsiteX4" fmla="*/ 187215 w 263819"/>
              <a:gd name="connsiteY4" fmla="*/ 4762 h 180975"/>
              <a:gd name="connsiteX5" fmla="*/ 206265 w 263819"/>
              <a:gd name="connsiteY5" fmla="*/ 0 h 180975"/>
              <a:gd name="connsiteX6" fmla="*/ 249127 w 263819"/>
              <a:gd name="connsiteY6" fmla="*/ 4762 h 180975"/>
              <a:gd name="connsiteX7" fmla="*/ 263415 w 263819"/>
              <a:gd name="connsiteY7" fmla="*/ 42862 h 180975"/>
              <a:gd name="connsiteX8" fmla="*/ 239602 w 263819"/>
              <a:gd name="connsiteY8" fmla="*/ 142875 h 180975"/>
              <a:gd name="connsiteX9" fmla="*/ 225315 w 263819"/>
              <a:gd name="connsiteY9" fmla="*/ 147637 h 180975"/>
              <a:gd name="connsiteX10" fmla="*/ 187215 w 263819"/>
              <a:gd name="connsiteY10" fmla="*/ 171450 h 180975"/>
              <a:gd name="connsiteX11" fmla="*/ 144352 w 263819"/>
              <a:gd name="connsiteY11" fmla="*/ 180975 h 180975"/>
              <a:gd name="connsiteX12" fmla="*/ 53865 w 263819"/>
              <a:gd name="connsiteY12" fmla="*/ 176212 h 180975"/>
              <a:gd name="connsiteX13" fmla="*/ 11002 w 263819"/>
              <a:gd name="connsiteY13" fmla="*/ 133350 h 180975"/>
              <a:gd name="connsiteX14" fmla="*/ 1477 w 263819"/>
              <a:gd name="connsiteY14" fmla="*/ 104775 h 180975"/>
              <a:gd name="connsiteX15" fmla="*/ 39577 w 263819"/>
              <a:gd name="connsiteY15" fmla="*/ 3810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3819" h="180975">
                <a:moveTo>
                  <a:pt x="39577" y="38100"/>
                </a:moveTo>
                <a:cubicBezTo>
                  <a:pt x="49896" y="25400"/>
                  <a:pt x="55280" y="31279"/>
                  <a:pt x="63390" y="28575"/>
                </a:cubicBezTo>
                <a:cubicBezTo>
                  <a:pt x="75014" y="24700"/>
                  <a:pt x="94916" y="21569"/>
                  <a:pt x="106252" y="19050"/>
                </a:cubicBezTo>
                <a:cubicBezTo>
                  <a:pt x="112642" y="17630"/>
                  <a:pt x="118884" y="15571"/>
                  <a:pt x="125302" y="14287"/>
                </a:cubicBezTo>
                <a:cubicBezTo>
                  <a:pt x="171267" y="5094"/>
                  <a:pt x="136974" y="13897"/>
                  <a:pt x="187215" y="4762"/>
                </a:cubicBezTo>
                <a:cubicBezTo>
                  <a:pt x="193655" y="3591"/>
                  <a:pt x="199915" y="1587"/>
                  <a:pt x="206265" y="0"/>
                </a:cubicBezTo>
                <a:cubicBezTo>
                  <a:pt x="220552" y="1587"/>
                  <a:pt x="236040" y="-1186"/>
                  <a:pt x="249127" y="4762"/>
                </a:cubicBezTo>
                <a:cubicBezTo>
                  <a:pt x="256151" y="7955"/>
                  <a:pt x="261935" y="36942"/>
                  <a:pt x="263415" y="42862"/>
                </a:cubicBezTo>
                <a:cubicBezTo>
                  <a:pt x="263246" y="45404"/>
                  <a:pt x="269322" y="132969"/>
                  <a:pt x="239602" y="142875"/>
                </a:cubicBezTo>
                <a:lnTo>
                  <a:pt x="225315" y="147637"/>
                </a:lnTo>
                <a:cubicBezTo>
                  <a:pt x="210331" y="158875"/>
                  <a:pt x="204648" y="164913"/>
                  <a:pt x="187215" y="171450"/>
                </a:cubicBezTo>
                <a:cubicBezTo>
                  <a:pt x="179534" y="174330"/>
                  <a:pt x="150811" y="179683"/>
                  <a:pt x="144352" y="180975"/>
                </a:cubicBezTo>
                <a:cubicBezTo>
                  <a:pt x="114190" y="179387"/>
                  <a:pt x="83945" y="178947"/>
                  <a:pt x="53865" y="176212"/>
                </a:cubicBezTo>
                <a:cubicBezTo>
                  <a:pt x="31881" y="174213"/>
                  <a:pt x="18307" y="151613"/>
                  <a:pt x="11002" y="133350"/>
                </a:cubicBezTo>
                <a:cubicBezTo>
                  <a:pt x="7273" y="124028"/>
                  <a:pt x="4652" y="114300"/>
                  <a:pt x="1477" y="104775"/>
                </a:cubicBezTo>
                <a:cubicBezTo>
                  <a:pt x="-7802" y="76935"/>
                  <a:pt x="29258" y="50800"/>
                  <a:pt x="39577" y="38100"/>
                </a:cubicBezTo>
                <a:close/>
              </a:path>
            </a:pathLst>
          </a:custGeom>
          <a:noFill/>
          <a:ln w="12700">
            <a:solidFill>
              <a:srgbClr val="C0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675A36-C634-894A-6330-BB3165F768D4}"/>
              </a:ext>
            </a:extLst>
          </p:cNvPr>
          <p:cNvSpPr/>
          <p:nvPr/>
        </p:nvSpPr>
        <p:spPr bwMode="auto">
          <a:xfrm>
            <a:off x="2589640" y="3111140"/>
            <a:ext cx="998959" cy="289560"/>
          </a:xfrm>
          <a:custGeom>
            <a:avLst/>
            <a:gdLst>
              <a:gd name="connsiteX0" fmla="*/ 84380 w 998959"/>
              <a:gd name="connsiteY0" fmla="*/ 220980 h 289560"/>
              <a:gd name="connsiteX1" fmla="*/ 122480 w 998959"/>
              <a:gd name="connsiteY1" fmla="*/ 243840 h 289560"/>
              <a:gd name="connsiteX2" fmla="*/ 206300 w 998959"/>
              <a:gd name="connsiteY2" fmla="*/ 259080 h 289560"/>
              <a:gd name="connsiteX3" fmla="*/ 297740 w 998959"/>
              <a:gd name="connsiteY3" fmla="*/ 274320 h 289560"/>
              <a:gd name="connsiteX4" fmla="*/ 396800 w 998959"/>
              <a:gd name="connsiteY4" fmla="*/ 281940 h 289560"/>
              <a:gd name="connsiteX5" fmla="*/ 450140 w 998959"/>
              <a:gd name="connsiteY5" fmla="*/ 289560 h 289560"/>
              <a:gd name="connsiteX6" fmla="*/ 671120 w 998959"/>
              <a:gd name="connsiteY6" fmla="*/ 281940 h 289560"/>
              <a:gd name="connsiteX7" fmla="*/ 800660 w 998959"/>
              <a:gd name="connsiteY7" fmla="*/ 266700 h 289560"/>
              <a:gd name="connsiteX8" fmla="*/ 861620 w 998959"/>
              <a:gd name="connsiteY8" fmla="*/ 251460 h 289560"/>
              <a:gd name="connsiteX9" fmla="*/ 914960 w 998959"/>
              <a:gd name="connsiteY9" fmla="*/ 236220 h 289560"/>
              <a:gd name="connsiteX10" fmla="*/ 960680 w 998959"/>
              <a:gd name="connsiteY10" fmla="*/ 220980 h 289560"/>
              <a:gd name="connsiteX11" fmla="*/ 991160 w 998959"/>
              <a:gd name="connsiteY11" fmla="*/ 190500 h 289560"/>
              <a:gd name="connsiteX12" fmla="*/ 998780 w 998959"/>
              <a:gd name="connsiteY12" fmla="*/ 152400 h 289560"/>
              <a:gd name="connsiteX13" fmla="*/ 983540 w 998959"/>
              <a:gd name="connsiteY13" fmla="*/ 76200 h 289560"/>
              <a:gd name="connsiteX14" fmla="*/ 937820 w 998959"/>
              <a:gd name="connsiteY14" fmla="*/ 60960 h 289560"/>
              <a:gd name="connsiteX15" fmla="*/ 876860 w 998959"/>
              <a:gd name="connsiteY15" fmla="*/ 45720 h 289560"/>
              <a:gd name="connsiteX16" fmla="*/ 846380 w 998959"/>
              <a:gd name="connsiteY16" fmla="*/ 38100 h 289560"/>
              <a:gd name="connsiteX17" fmla="*/ 762560 w 998959"/>
              <a:gd name="connsiteY17" fmla="*/ 30480 h 289560"/>
              <a:gd name="connsiteX18" fmla="*/ 701600 w 998959"/>
              <a:gd name="connsiteY18" fmla="*/ 22860 h 289560"/>
              <a:gd name="connsiteX19" fmla="*/ 678740 w 998959"/>
              <a:gd name="connsiteY19" fmla="*/ 15240 h 289560"/>
              <a:gd name="connsiteX20" fmla="*/ 412040 w 998959"/>
              <a:gd name="connsiteY20" fmla="*/ 0 h 289560"/>
              <a:gd name="connsiteX21" fmla="*/ 160580 w 998959"/>
              <a:gd name="connsiteY21" fmla="*/ 7620 h 289560"/>
              <a:gd name="connsiteX22" fmla="*/ 122480 w 998959"/>
              <a:gd name="connsiteY22" fmla="*/ 15240 h 289560"/>
              <a:gd name="connsiteX23" fmla="*/ 38660 w 998959"/>
              <a:gd name="connsiteY23" fmla="*/ 38100 h 289560"/>
              <a:gd name="connsiteX24" fmla="*/ 15800 w 998959"/>
              <a:gd name="connsiteY24" fmla="*/ 76200 h 289560"/>
              <a:gd name="connsiteX25" fmla="*/ 560 w 998959"/>
              <a:gd name="connsiteY25" fmla="*/ 129540 h 289560"/>
              <a:gd name="connsiteX26" fmla="*/ 560 w 998959"/>
              <a:gd name="connsiteY26" fmla="*/ 16002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98959" h="289560">
                <a:moveTo>
                  <a:pt x="84380" y="220980"/>
                </a:moveTo>
                <a:cubicBezTo>
                  <a:pt x="97080" y="228600"/>
                  <a:pt x="108946" y="237825"/>
                  <a:pt x="122480" y="243840"/>
                </a:cubicBezTo>
                <a:cubicBezTo>
                  <a:pt x="139827" y="251550"/>
                  <a:pt x="194997" y="257295"/>
                  <a:pt x="206300" y="259080"/>
                </a:cubicBezTo>
                <a:cubicBezTo>
                  <a:pt x="236822" y="263899"/>
                  <a:pt x="267060" y="270638"/>
                  <a:pt x="297740" y="274320"/>
                </a:cubicBezTo>
                <a:cubicBezTo>
                  <a:pt x="330622" y="278266"/>
                  <a:pt x="363847" y="278645"/>
                  <a:pt x="396800" y="281940"/>
                </a:cubicBezTo>
                <a:cubicBezTo>
                  <a:pt x="414671" y="283727"/>
                  <a:pt x="432360" y="287020"/>
                  <a:pt x="450140" y="289560"/>
                </a:cubicBezTo>
                <a:lnTo>
                  <a:pt x="671120" y="281940"/>
                </a:lnTo>
                <a:cubicBezTo>
                  <a:pt x="681850" y="281375"/>
                  <a:pt x="786503" y="268878"/>
                  <a:pt x="800660" y="266700"/>
                </a:cubicBezTo>
                <a:cubicBezTo>
                  <a:pt x="845043" y="259872"/>
                  <a:pt x="827461" y="261708"/>
                  <a:pt x="861620" y="251460"/>
                </a:cubicBezTo>
                <a:cubicBezTo>
                  <a:pt x="879332" y="246147"/>
                  <a:pt x="897286" y="241658"/>
                  <a:pt x="914960" y="236220"/>
                </a:cubicBezTo>
                <a:cubicBezTo>
                  <a:pt x="930314" y="231496"/>
                  <a:pt x="960680" y="220980"/>
                  <a:pt x="960680" y="220980"/>
                </a:cubicBezTo>
                <a:cubicBezTo>
                  <a:pt x="970840" y="210820"/>
                  <a:pt x="984182" y="203060"/>
                  <a:pt x="991160" y="190500"/>
                </a:cubicBezTo>
                <a:cubicBezTo>
                  <a:pt x="997450" y="179178"/>
                  <a:pt x="999642" y="165323"/>
                  <a:pt x="998780" y="152400"/>
                </a:cubicBezTo>
                <a:cubicBezTo>
                  <a:pt x="997057" y="126554"/>
                  <a:pt x="997908" y="97753"/>
                  <a:pt x="983540" y="76200"/>
                </a:cubicBezTo>
                <a:cubicBezTo>
                  <a:pt x="974629" y="62834"/>
                  <a:pt x="953405" y="64856"/>
                  <a:pt x="937820" y="60960"/>
                </a:cubicBezTo>
                <a:lnTo>
                  <a:pt x="876860" y="45720"/>
                </a:lnTo>
                <a:cubicBezTo>
                  <a:pt x="866700" y="43180"/>
                  <a:pt x="856810" y="39048"/>
                  <a:pt x="846380" y="38100"/>
                </a:cubicBezTo>
                <a:lnTo>
                  <a:pt x="762560" y="30480"/>
                </a:lnTo>
                <a:cubicBezTo>
                  <a:pt x="742194" y="28336"/>
                  <a:pt x="721920" y="25400"/>
                  <a:pt x="701600" y="22860"/>
                </a:cubicBezTo>
                <a:cubicBezTo>
                  <a:pt x="693980" y="20320"/>
                  <a:pt x="686747" y="15872"/>
                  <a:pt x="678740" y="15240"/>
                </a:cubicBezTo>
                <a:cubicBezTo>
                  <a:pt x="589971" y="8232"/>
                  <a:pt x="412040" y="0"/>
                  <a:pt x="412040" y="0"/>
                </a:cubicBezTo>
                <a:cubicBezTo>
                  <a:pt x="328220" y="2540"/>
                  <a:pt x="244323" y="3212"/>
                  <a:pt x="160580" y="7620"/>
                </a:cubicBezTo>
                <a:cubicBezTo>
                  <a:pt x="147646" y="8301"/>
                  <a:pt x="135100" y="12328"/>
                  <a:pt x="122480" y="15240"/>
                </a:cubicBezTo>
                <a:cubicBezTo>
                  <a:pt x="66619" y="28131"/>
                  <a:pt x="76447" y="25504"/>
                  <a:pt x="38660" y="38100"/>
                </a:cubicBezTo>
                <a:cubicBezTo>
                  <a:pt x="31040" y="50800"/>
                  <a:pt x="22424" y="62953"/>
                  <a:pt x="15800" y="76200"/>
                </a:cubicBezTo>
                <a:cubicBezTo>
                  <a:pt x="11582" y="84635"/>
                  <a:pt x="1374" y="123029"/>
                  <a:pt x="560" y="129540"/>
                </a:cubicBezTo>
                <a:cubicBezTo>
                  <a:pt x="-700" y="139622"/>
                  <a:pt x="560" y="149860"/>
                  <a:pt x="560" y="160020"/>
                </a:cubicBezTo>
              </a:path>
            </a:pathLst>
          </a:cu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32011A50-FF25-B675-5115-DDA09D058EA5}"/>
              </a:ext>
            </a:extLst>
          </p:cNvPr>
          <p:cNvSpPr/>
          <p:nvPr/>
        </p:nvSpPr>
        <p:spPr bwMode="auto">
          <a:xfrm>
            <a:off x="2994100" y="1340710"/>
            <a:ext cx="1736885" cy="518905"/>
          </a:xfrm>
          <a:prstGeom prst="borderCallout1">
            <a:avLst>
              <a:gd name="adj1" fmla="val 115161"/>
              <a:gd name="adj2" fmla="val 33222"/>
              <a:gd name="adj3" fmla="val 354074"/>
              <a:gd name="adj4" fmla="val -331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Имя отношения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FFD853A-3402-DFA8-AA90-BCAF5D9B4576}"/>
              </a:ext>
            </a:extLst>
          </p:cNvPr>
          <p:cNvSpPr/>
          <p:nvPr/>
        </p:nvSpPr>
        <p:spPr bwMode="auto">
          <a:xfrm>
            <a:off x="49590" y="4257630"/>
            <a:ext cx="2096710" cy="516275"/>
          </a:xfrm>
          <a:custGeom>
            <a:avLst/>
            <a:gdLst>
              <a:gd name="connsiteX0" fmla="*/ 115510 w 2096710"/>
              <a:gd name="connsiteY0" fmla="*/ 46375 h 516275"/>
              <a:gd name="connsiteX1" fmla="*/ 153610 w 2096710"/>
              <a:gd name="connsiteY1" fmla="*/ 33675 h 516275"/>
              <a:gd name="connsiteX2" fmla="*/ 261560 w 2096710"/>
              <a:gd name="connsiteY2" fmla="*/ 20975 h 516275"/>
              <a:gd name="connsiteX3" fmla="*/ 629860 w 2096710"/>
              <a:gd name="connsiteY3" fmla="*/ 20975 h 516275"/>
              <a:gd name="connsiteX4" fmla="*/ 998160 w 2096710"/>
              <a:gd name="connsiteY4" fmla="*/ 33675 h 516275"/>
              <a:gd name="connsiteX5" fmla="*/ 1087060 w 2096710"/>
              <a:gd name="connsiteY5" fmla="*/ 40025 h 516275"/>
              <a:gd name="connsiteX6" fmla="*/ 1156910 w 2096710"/>
              <a:gd name="connsiteY6" fmla="*/ 46375 h 516275"/>
              <a:gd name="connsiteX7" fmla="*/ 2045910 w 2096710"/>
              <a:gd name="connsiteY7" fmla="*/ 59075 h 516275"/>
              <a:gd name="connsiteX8" fmla="*/ 2084010 w 2096710"/>
              <a:gd name="connsiteY8" fmla="*/ 103525 h 516275"/>
              <a:gd name="connsiteX9" fmla="*/ 2096710 w 2096710"/>
              <a:gd name="connsiteY9" fmla="*/ 128925 h 516275"/>
              <a:gd name="connsiteX10" fmla="*/ 2090360 w 2096710"/>
              <a:gd name="connsiteY10" fmla="*/ 230525 h 516275"/>
              <a:gd name="connsiteX11" fmla="*/ 2064960 w 2096710"/>
              <a:gd name="connsiteY11" fmla="*/ 281325 h 516275"/>
              <a:gd name="connsiteX12" fmla="*/ 2033210 w 2096710"/>
              <a:gd name="connsiteY12" fmla="*/ 338475 h 516275"/>
              <a:gd name="connsiteX13" fmla="*/ 2026860 w 2096710"/>
              <a:gd name="connsiteY13" fmla="*/ 357525 h 516275"/>
              <a:gd name="connsiteX14" fmla="*/ 1982410 w 2096710"/>
              <a:gd name="connsiteY14" fmla="*/ 395625 h 516275"/>
              <a:gd name="connsiteX15" fmla="*/ 1899860 w 2096710"/>
              <a:gd name="connsiteY15" fmla="*/ 433725 h 516275"/>
              <a:gd name="connsiteX16" fmla="*/ 1861760 w 2096710"/>
              <a:gd name="connsiteY16" fmla="*/ 446425 h 516275"/>
              <a:gd name="connsiteX17" fmla="*/ 1830010 w 2096710"/>
              <a:gd name="connsiteY17" fmla="*/ 452775 h 516275"/>
              <a:gd name="connsiteX18" fmla="*/ 1804610 w 2096710"/>
              <a:gd name="connsiteY18" fmla="*/ 459125 h 516275"/>
              <a:gd name="connsiteX19" fmla="*/ 1728410 w 2096710"/>
              <a:gd name="connsiteY19" fmla="*/ 471825 h 516275"/>
              <a:gd name="connsiteX20" fmla="*/ 1569660 w 2096710"/>
              <a:gd name="connsiteY20" fmla="*/ 490875 h 516275"/>
              <a:gd name="connsiteX21" fmla="*/ 1385510 w 2096710"/>
              <a:gd name="connsiteY21" fmla="*/ 503575 h 516275"/>
              <a:gd name="connsiteX22" fmla="*/ 1245810 w 2096710"/>
              <a:gd name="connsiteY22" fmla="*/ 516275 h 516275"/>
              <a:gd name="connsiteX23" fmla="*/ 407610 w 2096710"/>
              <a:gd name="connsiteY23" fmla="*/ 509925 h 516275"/>
              <a:gd name="connsiteX24" fmla="*/ 363160 w 2096710"/>
              <a:gd name="connsiteY24" fmla="*/ 503575 h 516275"/>
              <a:gd name="connsiteX25" fmla="*/ 261560 w 2096710"/>
              <a:gd name="connsiteY25" fmla="*/ 490875 h 516275"/>
              <a:gd name="connsiteX26" fmla="*/ 172660 w 2096710"/>
              <a:gd name="connsiteY26" fmla="*/ 471825 h 516275"/>
              <a:gd name="connsiteX27" fmla="*/ 121860 w 2096710"/>
              <a:gd name="connsiteY27" fmla="*/ 446425 h 516275"/>
              <a:gd name="connsiteX28" fmla="*/ 96460 w 2096710"/>
              <a:gd name="connsiteY28" fmla="*/ 433725 h 516275"/>
              <a:gd name="connsiteX29" fmla="*/ 58360 w 2096710"/>
              <a:gd name="connsiteY29" fmla="*/ 401975 h 516275"/>
              <a:gd name="connsiteX30" fmla="*/ 20260 w 2096710"/>
              <a:gd name="connsiteY30" fmla="*/ 376575 h 516275"/>
              <a:gd name="connsiteX31" fmla="*/ 7560 w 2096710"/>
              <a:gd name="connsiteY31" fmla="*/ 351175 h 516275"/>
              <a:gd name="connsiteX32" fmla="*/ 13910 w 2096710"/>
              <a:gd name="connsiteY32" fmla="*/ 217825 h 516275"/>
              <a:gd name="connsiteX33" fmla="*/ 26610 w 2096710"/>
              <a:gd name="connsiteY33" fmla="*/ 192425 h 516275"/>
              <a:gd name="connsiteX34" fmla="*/ 39310 w 2096710"/>
              <a:gd name="connsiteY34" fmla="*/ 147975 h 516275"/>
              <a:gd name="connsiteX35" fmla="*/ 64710 w 2096710"/>
              <a:gd name="connsiteY35" fmla="*/ 109875 h 5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096710" h="516275">
                <a:moveTo>
                  <a:pt x="115510" y="46375"/>
                </a:moveTo>
                <a:cubicBezTo>
                  <a:pt x="128210" y="42142"/>
                  <a:pt x="140623" y="36922"/>
                  <a:pt x="153610" y="33675"/>
                </a:cubicBezTo>
                <a:cubicBezTo>
                  <a:pt x="182734" y="26394"/>
                  <a:pt x="237062" y="23202"/>
                  <a:pt x="261560" y="20975"/>
                </a:cubicBezTo>
                <a:cubicBezTo>
                  <a:pt x="390866" y="-22127"/>
                  <a:pt x="277484" y="13315"/>
                  <a:pt x="629860" y="20975"/>
                </a:cubicBezTo>
                <a:cubicBezTo>
                  <a:pt x="767341" y="23964"/>
                  <a:pt x="867183" y="26191"/>
                  <a:pt x="998160" y="33675"/>
                </a:cubicBezTo>
                <a:cubicBezTo>
                  <a:pt x="1027820" y="35370"/>
                  <a:pt x="1057446" y="37656"/>
                  <a:pt x="1087060" y="40025"/>
                </a:cubicBezTo>
                <a:cubicBezTo>
                  <a:pt x="1110365" y="41889"/>
                  <a:pt x="1133554" y="45337"/>
                  <a:pt x="1156910" y="46375"/>
                </a:cubicBezTo>
                <a:cubicBezTo>
                  <a:pt x="1408087" y="57538"/>
                  <a:pt x="1889831" y="57603"/>
                  <a:pt x="2045910" y="59075"/>
                </a:cubicBezTo>
                <a:cubicBezTo>
                  <a:pt x="2063227" y="76392"/>
                  <a:pt x="2070433" y="81802"/>
                  <a:pt x="2084010" y="103525"/>
                </a:cubicBezTo>
                <a:cubicBezTo>
                  <a:pt x="2089027" y="111552"/>
                  <a:pt x="2092477" y="120458"/>
                  <a:pt x="2096710" y="128925"/>
                </a:cubicBezTo>
                <a:cubicBezTo>
                  <a:pt x="2094593" y="162792"/>
                  <a:pt x="2095159" y="196933"/>
                  <a:pt x="2090360" y="230525"/>
                </a:cubicBezTo>
                <a:cubicBezTo>
                  <a:pt x="2085965" y="261287"/>
                  <a:pt x="2076524" y="258196"/>
                  <a:pt x="2064960" y="281325"/>
                </a:cubicBezTo>
                <a:cubicBezTo>
                  <a:pt x="2035857" y="339532"/>
                  <a:pt x="2070680" y="288515"/>
                  <a:pt x="2033210" y="338475"/>
                </a:cubicBezTo>
                <a:cubicBezTo>
                  <a:pt x="2031093" y="344825"/>
                  <a:pt x="2030573" y="351956"/>
                  <a:pt x="2026860" y="357525"/>
                </a:cubicBezTo>
                <a:cubicBezTo>
                  <a:pt x="2018468" y="370113"/>
                  <a:pt x="1993614" y="387622"/>
                  <a:pt x="1982410" y="395625"/>
                </a:cubicBezTo>
                <a:cubicBezTo>
                  <a:pt x="1953279" y="416433"/>
                  <a:pt x="1943898" y="419046"/>
                  <a:pt x="1899860" y="433725"/>
                </a:cubicBezTo>
                <a:cubicBezTo>
                  <a:pt x="1887160" y="437958"/>
                  <a:pt x="1874675" y="442903"/>
                  <a:pt x="1861760" y="446425"/>
                </a:cubicBezTo>
                <a:cubicBezTo>
                  <a:pt x="1851347" y="449265"/>
                  <a:pt x="1840546" y="450434"/>
                  <a:pt x="1830010" y="452775"/>
                </a:cubicBezTo>
                <a:cubicBezTo>
                  <a:pt x="1821491" y="454668"/>
                  <a:pt x="1813188" y="457517"/>
                  <a:pt x="1804610" y="459125"/>
                </a:cubicBezTo>
                <a:cubicBezTo>
                  <a:pt x="1779301" y="463870"/>
                  <a:pt x="1753861" y="467909"/>
                  <a:pt x="1728410" y="471825"/>
                </a:cubicBezTo>
                <a:cubicBezTo>
                  <a:pt x="1657729" y="482699"/>
                  <a:pt x="1637016" y="485823"/>
                  <a:pt x="1569660" y="490875"/>
                </a:cubicBezTo>
                <a:cubicBezTo>
                  <a:pt x="1508303" y="495477"/>
                  <a:pt x="1446734" y="497453"/>
                  <a:pt x="1385510" y="503575"/>
                </a:cubicBezTo>
                <a:cubicBezTo>
                  <a:pt x="1296648" y="512461"/>
                  <a:pt x="1343209" y="508158"/>
                  <a:pt x="1245810" y="516275"/>
                </a:cubicBezTo>
                <a:lnTo>
                  <a:pt x="407610" y="509925"/>
                </a:lnTo>
                <a:cubicBezTo>
                  <a:pt x="392644" y="509710"/>
                  <a:pt x="378025" y="505324"/>
                  <a:pt x="363160" y="503575"/>
                </a:cubicBezTo>
                <a:cubicBezTo>
                  <a:pt x="321014" y="498617"/>
                  <a:pt x="299964" y="499104"/>
                  <a:pt x="261560" y="490875"/>
                </a:cubicBezTo>
                <a:cubicBezTo>
                  <a:pt x="150801" y="467141"/>
                  <a:pt x="262991" y="486880"/>
                  <a:pt x="172660" y="471825"/>
                </a:cubicBezTo>
                <a:lnTo>
                  <a:pt x="121860" y="446425"/>
                </a:lnTo>
                <a:cubicBezTo>
                  <a:pt x="113393" y="442192"/>
                  <a:pt x="104336" y="438976"/>
                  <a:pt x="96460" y="433725"/>
                </a:cubicBezTo>
                <a:cubicBezTo>
                  <a:pt x="28387" y="388343"/>
                  <a:pt x="131699" y="459017"/>
                  <a:pt x="58360" y="401975"/>
                </a:cubicBezTo>
                <a:cubicBezTo>
                  <a:pt x="46312" y="392604"/>
                  <a:pt x="32960" y="385042"/>
                  <a:pt x="20260" y="376575"/>
                </a:cubicBezTo>
                <a:cubicBezTo>
                  <a:pt x="16027" y="368108"/>
                  <a:pt x="10884" y="360038"/>
                  <a:pt x="7560" y="351175"/>
                </a:cubicBezTo>
                <a:cubicBezTo>
                  <a:pt x="-8770" y="307628"/>
                  <a:pt x="5142" y="263856"/>
                  <a:pt x="13910" y="217825"/>
                </a:cubicBezTo>
                <a:cubicBezTo>
                  <a:pt x="15681" y="208526"/>
                  <a:pt x="23286" y="201288"/>
                  <a:pt x="26610" y="192425"/>
                </a:cubicBezTo>
                <a:cubicBezTo>
                  <a:pt x="30404" y="182307"/>
                  <a:pt x="33406" y="158603"/>
                  <a:pt x="39310" y="147975"/>
                </a:cubicBezTo>
                <a:cubicBezTo>
                  <a:pt x="46723" y="134632"/>
                  <a:pt x="64710" y="109875"/>
                  <a:pt x="64710" y="109875"/>
                </a:cubicBezTo>
              </a:path>
            </a:pathLst>
          </a:cu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698F2B0E-48AE-3066-198B-0F299758110A}"/>
              </a:ext>
            </a:extLst>
          </p:cNvPr>
          <p:cNvSpPr/>
          <p:nvPr/>
        </p:nvSpPr>
        <p:spPr bwMode="auto">
          <a:xfrm>
            <a:off x="152290" y="4988425"/>
            <a:ext cx="1904926" cy="905951"/>
          </a:xfrm>
          <a:prstGeom prst="borderCallout1">
            <a:avLst>
              <a:gd name="adj1" fmla="val -4040"/>
              <a:gd name="adj2" fmla="val 32427"/>
              <a:gd name="adj3" fmla="val -33925"/>
              <a:gd name="adj4" fmla="val 3835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Два метода использующих 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Garage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B99FE5-E00C-8932-F5F8-8F8BA67C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65" y="357596"/>
            <a:ext cx="2520730" cy="4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0BA07-13E7-114F-130D-29D34471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Association, </a:t>
            </a:r>
            <a:r>
              <a:rPr lang="ru-RU" dirty="0"/>
              <a:t>Ассоциация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1642DF-EF62-952C-16FC-6EAAB4A8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99" y="1530260"/>
            <a:ext cx="3528490" cy="109086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9ACC43C-636D-43E8-12E3-2094219D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70" y="3200169"/>
            <a:ext cx="3502954" cy="137027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76059CA-41DF-8BC6-4926-8A6978DCE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" t="40749" r="3333" b="10383"/>
          <a:stretch/>
        </p:blipFill>
        <p:spPr>
          <a:xfrm>
            <a:off x="338375" y="5067480"/>
            <a:ext cx="4032560" cy="11876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015F287-B49A-AC24-EFD5-8804DF60E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338" y="1439999"/>
            <a:ext cx="5169525" cy="136553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8F84703-CD69-7D0C-8E3B-80AEF87C1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245" y="3390479"/>
            <a:ext cx="3590925" cy="1323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7D4744-B593-4E53-8435-5D57C3E3D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035" y="4832519"/>
            <a:ext cx="1390844" cy="1657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EE8CA7-5CBC-ABBB-0A81-1FBB0E7F34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595" y="4824159"/>
            <a:ext cx="1400370" cy="1848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C376C0-DC20-6DF2-0DD2-5312B51610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0935" y="392799"/>
            <a:ext cx="2520730" cy="4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1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CB0951B-0D59-2BC2-29FE-3D75D2CA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15" y="5236877"/>
            <a:ext cx="6246343" cy="830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B91EA8-3E85-063F-9D45-F3D0DD5B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25" y="1483918"/>
            <a:ext cx="5933716" cy="3422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A1B1C-0C9B-9446-8C18-6DB75AB4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Ассоциация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4B7A4-DFA7-1B15-28C2-CAD97CC4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80" y="942200"/>
            <a:ext cx="4098810" cy="1681563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AFFEFF0-EF95-D396-92E0-F868E8545CF6}"/>
              </a:ext>
            </a:extLst>
          </p:cNvPr>
          <p:cNvSpPr/>
          <p:nvPr/>
        </p:nvSpPr>
        <p:spPr bwMode="auto">
          <a:xfrm>
            <a:off x="8043445" y="275650"/>
            <a:ext cx="1736885" cy="518905"/>
          </a:xfrm>
          <a:prstGeom prst="borderCallout1">
            <a:avLst>
              <a:gd name="adj1" fmla="val 115161"/>
              <a:gd name="adj2" fmla="val 9113"/>
              <a:gd name="adj3" fmla="val 245696"/>
              <a:gd name="adj4" fmla="val -3938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Создаем автомобиль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E5E7A715-DC3E-E79E-EB9A-5C8B14EF2B97}"/>
              </a:ext>
            </a:extLst>
          </p:cNvPr>
          <p:cNvSpPr/>
          <p:nvPr/>
        </p:nvSpPr>
        <p:spPr bwMode="auto">
          <a:xfrm>
            <a:off x="9691030" y="864485"/>
            <a:ext cx="1736885" cy="518905"/>
          </a:xfrm>
          <a:prstGeom prst="borderCallout1">
            <a:avLst>
              <a:gd name="adj1" fmla="val 110220"/>
              <a:gd name="adj2" fmla="val 21413"/>
              <a:gd name="adj3" fmla="val 186091"/>
              <a:gd name="adj4" fmla="val 1784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Создаем гараж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6230582C-E412-9505-A70F-1C03825A1189}"/>
              </a:ext>
            </a:extLst>
          </p:cNvPr>
          <p:cNvSpPr/>
          <p:nvPr/>
        </p:nvSpPr>
        <p:spPr bwMode="auto">
          <a:xfrm>
            <a:off x="8739933" y="2066826"/>
            <a:ext cx="1736885" cy="518905"/>
          </a:xfrm>
          <a:prstGeom prst="borderCallout1">
            <a:avLst>
              <a:gd name="adj1" fmla="val 62460"/>
              <a:gd name="adj2" fmla="val -2696"/>
              <a:gd name="adj3" fmla="val 108151"/>
              <a:gd name="adj4" fmla="val -25995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Оставляем тачку в гараже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1DEC3AC4-B8B0-FD4E-FC54-A8E51D865984}"/>
              </a:ext>
            </a:extLst>
          </p:cNvPr>
          <p:cNvSpPr/>
          <p:nvPr/>
        </p:nvSpPr>
        <p:spPr bwMode="auto">
          <a:xfrm>
            <a:off x="10267110" y="2817227"/>
            <a:ext cx="1736885" cy="518905"/>
          </a:xfrm>
          <a:prstGeom prst="borderCallout1">
            <a:avLst>
              <a:gd name="adj1" fmla="val 108394"/>
              <a:gd name="adj2" fmla="val 47482"/>
              <a:gd name="adj3" fmla="val 134283"/>
              <a:gd name="adj4" fmla="val -2661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 потом можем узнать где оставили машину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C9B72C-8323-963F-4DA8-B5466F8D3CBB}"/>
              </a:ext>
            </a:extLst>
          </p:cNvPr>
          <p:cNvCxnSpPr/>
          <p:nvPr/>
        </p:nvCxnSpPr>
        <p:spPr bwMode="auto">
          <a:xfrm flipH="1">
            <a:off x="10851835" y="3386138"/>
            <a:ext cx="259078" cy="205914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704726C-7DE9-9C4A-F3FF-F9D736F6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29" y="2722234"/>
            <a:ext cx="4400135" cy="4076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130F7C-BD22-F3CA-D664-E7E400F4A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15" y="65589"/>
            <a:ext cx="2520730" cy="420121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4240DD6-F9C7-4352-52B3-3E1ABD5CF139}"/>
              </a:ext>
            </a:extLst>
          </p:cNvPr>
          <p:cNvSpPr/>
          <p:nvPr/>
        </p:nvSpPr>
        <p:spPr bwMode="auto">
          <a:xfrm>
            <a:off x="384561" y="3409772"/>
            <a:ext cx="1546789" cy="256374"/>
          </a:xfrm>
          <a:custGeom>
            <a:avLst/>
            <a:gdLst>
              <a:gd name="connsiteX0" fmla="*/ 0 w 1546789"/>
              <a:gd name="connsiteY0" fmla="*/ 205099 h 256374"/>
              <a:gd name="connsiteX1" fmla="*/ 384560 w 1546789"/>
              <a:gd name="connsiteY1" fmla="*/ 222191 h 256374"/>
              <a:gd name="connsiteX2" fmla="*/ 427289 w 1546789"/>
              <a:gd name="connsiteY2" fmla="*/ 230736 h 256374"/>
              <a:gd name="connsiteX3" fmla="*/ 487110 w 1546789"/>
              <a:gd name="connsiteY3" fmla="*/ 239282 h 256374"/>
              <a:gd name="connsiteX4" fmla="*/ 863125 w 1546789"/>
              <a:gd name="connsiteY4" fmla="*/ 256374 h 256374"/>
              <a:gd name="connsiteX5" fmla="*/ 1281869 w 1546789"/>
              <a:gd name="connsiteY5" fmla="*/ 247828 h 256374"/>
              <a:gd name="connsiteX6" fmla="*/ 1384418 w 1546789"/>
              <a:gd name="connsiteY6" fmla="*/ 230736 h 256374"/>
              <a:gd name="connsiteX7" fmla="*/ 1435693 w 1546789"/>
              <a:gd name="connsiteY7" fmla="*/ 222191 h 256374"/>
              <a:gd name="connsiteX8" fmla="*/ 1512605 w 1546789"/>
              <a:gd name="connsiteY8" fmla="*/ 188007 h 256374"/>
              <a:gd name="connsiteX9" fmla="*/ 1529697 w 1546789"/>
              <a:gd name="connsiteY9" fmla="*/ 153824 h 256374"/>
              <a:gd name="connsiteX10" fmla="*/ 1546789 w 1546789"/>
              <a:gd name="connsiteY10" fmla="*/ 94004 h 256374"/>
              <a:gd name="connsiteX11" fmla="*/ 1529697 w 1546789"/>
              <a:gd name="connsiteY11" fmla="*/ 25637 h 256374"/>
              <a:gd name="connsiteX12" fmla="*/ 1427147 w 1546789"/>
              <a:gd name="connsiteY12" fmla="*/ 0 h 256374"/>
              <a:gd name="connsiteX13" fmla="*/ 1179319 w 1546789"/>
              <a:gd name="connsiteY13" fmla="*/ 8546 h 256374"/>
              <a:gd name="connsiteX14" fmla="*/ 1128045 w 1546789"/>
              <a:gd name="connsiteY14" fmla="*/ 17092 h 256374"/>
              <a:gd name="connsiteX15" fmla="*/ 982766 w 1546789"/>
              <a:gd name="connsiteY15" fmla="*/ 17092 h 25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46789" h="256374">
                <a:moveTo>
                  <a:pt x="0" y="205099"/>
                </a:moveTo>
                <a:cubicBezTo>
                  <a:pt x="192643" y="229180"/>
                  <a:pt x="-44828" y="201745"/>
                  <a:pt x="384560" y="222191"/>
                </a:cubicBezTo>
                <a:cubicBezTo>
                  <a:pt x="399069" y="222882"/>
                  <a:pt x="412962" y="228348"/>
                  <a:pt x="427289" y="230736"/>
                </a:cubicBezTo>
                <a:cubicBezTo>
                  <a:pt x="447158" y="234047"/>
                  <a:pt x="467078" y="237173"/>
                  <a:pt x="487110" y="239282"/>
                </a:cubicBezTo>
                <a:cubicBezTo>
                  <a:pt x="623231" y="253611"/>
                  <a:pt x="707757" y="251519"/>
                  <a:pt x="863125" y="256374"/>
                </a:cubicBezTo>
                <a:lnTo>
                  <a:pt x="1281869" y="247828"/>
                </a:lnTo>
                <a:cubicBezTo>
                  <a:pt x="1417626" y="243147"/>
                  <a:pt x="1316887" y="245742"/>
                  <a:pt x="1384418" y="230736"/>
                </a:cubicBezTo>
                <a:cubicBezTo>
                  <a:pt x="1401333" y="226977"/>
                  <a:pt x="1418601" y="225039"/>
                  <a:pt x="1435693" y="222191"/>
                </a:cubicBezTo>
                <a:cubicBezTo>
                  <a:pt x="1442181" y="219596"/>
                  <a:pt x="1504621" y="195991"/>
                  <a:pt x="1512605" y="188007"/>
                </a:cubicBezTo>
                <a:cubicBezTo>
                  <a:pt x="1521613" y="178999"/>
                  <a:pt x="1524679" y="165533"/>
                  <a:pt x="1529697" y="153824"/>
                </a:cubicBezTo>
                <a:cubicBezTo>
                  <a:pt x="1537053" y="136660"/>
                  <a:pt x="1542452" y="111351"/>
                  <a:pt x="1546789" y="94004"/>
                </a:cubicBezTo>
                <a:cubicBezTo>
                  <a:pt x="1541092" y="71215"/>
                  <a:pt x="1544371" y="43980"/>
                  <a:pt x="1529697" y="25637"/>
                </a:cubicBezTo>
                <a:cubicBezTo>
                  <a:pt x="1519280" y="12616"/>
                  <a:pt x="1441086" y="2323"/>
                  <a:pt x="1427147" y="0"/>
                </a:cubicBezTo>
                <a:cubicBezTo>
                  <a:pt x="1344538" y="2849"/>
                  <a:pt x="1261843" y="3830"/>
                  <a:pt x="1179319" y="8546"/>
                </a:cubicBezTo>
                <a:cubicBezTo>
                  <a:pt x="1162020" y="9535"/>
                  <a:pt x="1145356" y="16339"/>
                  <a:pt x="1128045" y="17092"/>
                </a:cubicBezTo>
                <a:cubicBezTo>
                  <a:pt x="1079664" y="19196"/>
                  <a:pt x="1031192" y="17092"/>
                  <a:pt x="982766" y="17092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39915C-957A-4A05-08B9-A22ACF406437}"/>
              </a:ext>
            </a:extLst>
          </p:cNvPr>
          <p:cNvSpPr/>
          <p:nvPr/>
        </p:nvSpPr>
        <p:spPr bwMode="auto">
          <a:xfrm>
            <a:off x="717847" y="905679"/>
            <a:ext cx="675117" cy="224353"/>
          </a:xfrm>
          <a:custGeom>
            <a:avLst/>
            <a:gdLst>
              <a:gd name="connsiteX0" fmla="*/ 0 w 675117"/>
              <a:gd name="connsiteY0" fmla="*/ 213820 h 224353"/>
              <a:gd name="connsiteX1" fmla="*/ 42729 w 675117"/>
              <a:gd name="connsiteY1" fmla="*/ 222366 h 224353"/>
              <a:gd name="connsiteX2" fmla="*/ 615297 w 675117"/>
              <a:gd name="connsiteY2" fmla="*/ 196728 h 224353"/>
              <a:gd name="connsiteX3" fmla="*/ 640934 w 675117"/>
              <a:gd name="connsiteY3" fmla="*/ 179637 h 224353"/>
              <a:gd name="connsiteX4" fmla="*/ 675117 w 675117"/>
              <a:gd name="connsiteY4" fmla="*/ 128362 h 224353"/>
              <a:gd name="connsiteX5" fmla="*/ 649480 w 675117"/>
              <a:gd name="connsiteY5" fmla="*/ 77087 h 224353"/>
              <a:gd name="connsiteX6" fmla="*/ 623843 w 675117"/>
              <a:gd name="connsiteY6" fmla="*/ 59996 h 224353"/>
              <a:gd name="connsiteX7" fmla="*/ 564022 w 675117"/>
              <a:gd name="connsiteY7" fmla="*/ 34358 h 224353"/>
              <a:gd name="connsiteX8" fmla="*/ 529839 w 675117"/>
              <a:gd name="connsiteY8" fmla="*/ 25813 h 224353"/>
              <a:gd name="connsiteX9" fmla="*/ 452927 w 675117"/>
              <a:gd name="connsiteY9" fmla="*/ 17267 h 224353"/>
              <a:gd name="connsiteX10" fmla="*/ 367469 w 675117"/>
              <a:gd name="connsiteY10" fmla="*/ 8721 h 224353"/>
              <a:gd name="connsiteX11" fmla="*/ 102549 w 675117"/>
              <a:gd name="connsiteY11" fmla="*/ 175 h 224353"/>
              <a:gd name="connsiteX12" fmla="*/ 59820 w 675117"/>
              <a:gd name="connsiteY12" fmla="*/ 175 h 22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5117" h="224353">
                <a:moveTo>
                  <a:pt x="0" y="213820"/>
                </a:moveTo>
                <a:cubicBezTo>
                  <a:pt x="14243" y="216669"/>
                  <a:pt x="28204" y="222366"/>
                  <a:pt x="42729" y="222366"/>
                </a:cubicBezTo>
                <a:cubicBezTo>
                  <a:pt x="481606" y="222366"/>
                  <a:pt x="366766" y="234965"/>
                  <a:pt x="615297" y="196728"/>
                </a:cubicBezTo>
                <a:cubicBezTo>
                  <a:pt x="623843" y="191031"/>
                  <a:pt x="634171" y="187366"/>
                  <a:pt x="640934" y="179637"/>
                </a:cubicBezTo>
                <a:cubicBezTo>
                  <a:pt x="654461" y="164178"/>
                  <a:pt x="675117" y="128362"/>
                  <a:pt x="675117" y="128362"/>
                </a:cubicBezTo>
                <a:cubicBezTo>
                  <a:pt x="668167" y="107510"/>
                  <a:pt x="666047" y="93654"/>
                  <a:pt x="649480" y="77087"/>
                </a:cubicBezTo>
                <a:cubicBezTo>
                  <a:pt x="642218" y="69825"/>
                  <a:pt x="632760" y="65092"/>
                  <a:pt x="623843" y="59996"/>
                </a:cubicBezTo>
                <a:cubicBezTo>
                  <a:pt x="601054" y="46973"/>
                  <a:pt x="587991" y="41206"/>
                  <a:pt x="564022" y="34358"/>
                </a:cubicBezTo>
                <a:cubicBezTo>
                  <a:pt x="552729" y="31132"/>
                  <a:pt x="541447" y="27599"/>
                  <a:pt x="529839" y="25813"/>
                </a:cubicBezTo>
                <a:cubicBezTo>
                  <a:pt x="504344" y="21891"/>
                  <a:pt x="478580" y="19967"/>
                  <a:pt x="452927" y="17267"/>
                </a:cubicBezTo>
                <a:cubicBezTo>
                  <a:pt x="424456" y="14270"/>
                  <a:pt x="396063" y="10116"/>
                  <a:pt x="367469" y="8721"/>
                </a:cubicBezTo>
                <a:cubicBezTo>
                  <a:pt x="279221" y="4416"/>
                  <a:pt x="190868" y="2628"/>
                  <a:pt x="102549" y="175"/>
                </a:cubicBezTo>
                <a:cubicBezTo>
                  <a:pt x="88311" y="-220"/>
                  <a:pt x="74063" y="175"/>
                  <a:pt x="59820" y="175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6C23BDF-9335-7186-3DCB-C9941A1DD0FE}"/>
              </a:ext>
            </a:extLst>
          </p:cNvPr>
          <p:cNvSpPr/>
          <p:nvPr/>
        </p:nvSpPr>
        <p:spPr bwMode="auto">
          <a:xfrm>
            <a:off x="1410056" y="999858"/>
            <a:ext cx="2767961" cy="2538101"/>
          </a:xfrm>
          <a:custGeom>
            <a:avLst/>
            <a:gdLst>
              <a:gd name="connsiteX0" fmla="*/ 538385 w 2767961"/>
              <a:gd name="connsiteY0" fmla="*/ 2538101 h 2538101"/>
              <a:gd name="connsiteX1" fmla="*/ 1307507 w 2767961"/>
              <a:gd name="connsiteY1" fmla="*/ 2350093 h 2538101"/>
              <a:gd name="connsiteX2" fmla="*/ 1461331 w 2767961"/>
              <a:gd name="connsiteY2" fmla="*/ 2290273 h 2538101"/>
              <a:gd name="connsiteX3" fmla="*/ 1598064 w 2767961"/>
              <a:gd name="connsiteY3" fmla="*/ 2238998 h 2538101"/>
              <a:gd name="connsiteX4" fmla="*/ 1743342 w 2767961"/>
              <a:gd name="connsiteY4" fmla="*/ 2153540 h 2538101"/>
              <a:gd name="connsiteX5" fmla="*/ 1905712 w 2767961"/>
              <a:gd name="connsiteY5" fmla="*/ 2076628 h 2538101"/>
              <a:gd name="connsiteX6" fmla="*/ 2059537 w 2767961"/>
              <a:gd name="connsiteY6" fmla="*/ 1956987 h 2538101"/>
              <a:gd name="connsiteX7" fmla="*/ 2162086 w 2767961"/>
              <a:gd name="connsiteY7" fmla="*/ 1854437 h 2538101"/>
              <a:gd name="connsiteX8" fmla="*/ 2281727 w 2767961"/>
              <a:gd name="connsiteY8" fmla="*/ 1666430 h 2538101"/>
              <a:gd name="connsiteX9" fmla="*/ 2341548 w 2767961"/>
              <a:gd name="connsiteY9" fmla="*/ 1572426 h 2538101"/>
              <a:gd name="connsiteX10" fmla="*/ 2384277 w 2767961"/>
              <a:gd name="connsiteY10" fmla="*/ 1512606 h 2538101"/>
              <a:gd name="connsiteX11" fmla="*/ 2401368 w 2767961"/>
              <a:gd name="connsiteY11" fmla="*/ 1478422 h 2538101"/>
              <a:gd name="connsiteX12" fmla="*/ 2461189 w 2767961"/>
              <a:gd name="connsiteY12" fmla="*/ 1418602 h 2538101"/>
              <a:gd name="connsiteX13" fmla="*/ 2538101 w 2767961"/>
              <a:gd name="connsiteY13" fmla="*/ 1324598 h 2538101"/>
              <a:gd name="connsiteX14" fmla="*/ 2674834 w 2767961"/>
              <a:gd name="connsiteY14" fmla="*/ 1162228 h 2538101"/>
              <a:gd name="connsiteX15" fmla="*/ 2751746 w 2767961"/>
              <a:gd name="connsiteY15" fmla="*/ 1025495 h 2538101"/>
              <a:gd name="connsiteX16" fmla="*/ 2743200 w 2767961"/>
              <a:gd name="connsiteY16" fmla="*/ 623843 h 2538101"/>
              <a:gd name="connsiteX17" fmla="*/ 2709017 w 2767961"/>
              <a:gd name="connsiteY17" fmla="*/ 546931 h 2538101"/>
              <a:gd name="connsiteX18" fmla="*/ 2580830 w 2767961"/>
              <a:gd name="connsiteY18" fmla="*/ 384561 h 2538101"/>
              <a:gd name="connsiteX19" fmla="*/ 2512464 w 2767961"/>
              <a:gd name="connsiteY19" fmla="*/ 333286 h 2538101"/>
              <a:gd name="connsiteX20" fmla="*/ 2452643 w 2767961"/>
              <a:gd name="connsiteY20" fmla="*/ 307649 h 2538101"/>
              <a:gd name="connsiteX21" fmla="*/ 2367185 w 2767961"/>
              <a:gd name="connsiteY21" fmla="*/ 264920 h 2538101"/>
              <a:gd name="connsiteX22" fmla="*/ 2221907 w 2767961"/>
              <a:gd name="connsiteY22" fmla="*/ 205099 h 2538101"/>
              <a:gd name="connsiteX23" fmla="*/ 2076628 w 2767961"/>
              <a:gd name="connsiteY23" fmla="*/ 162370 h 2538101"/>
              <a:gd name="connsiteX24" fmla="*/ 2008262 w 2767961"/>
              <a:gd name="connsiteY24" fmla="*/ 145278 h 2538101"/>
              <a:gd name="connsiteX25" fmla="*/ 1794617 w 2767961"/>
              <a:gd name="connsiteY25" fmla="*/ 94004 h 2538101"/>
              <a:gd name="connsiteX26" fmla="*/ 1666430 w 2767961"/>
              <a:gd name="connsiteY26" fmla="*/ 68366 h 2538101"/>
              <a:gd name="connsiteX27" fmla="*/ 1563880 w 2767961"/>
              <a:gd name="connsiteY27" fmla="*/ 42729 h 2538101"/>
              <a:gd name="connsiteX28" fmla="*/ 1085316 w 2767961"/>
              <a:gd name="connsiteY28" fmla="*/ 17092 h 2538101"/>
              <a:gd name="connsiteX29" fmla="*/ 803305 w 2767961"/>
              <a:gd name="connsiteY29" fmla="*/ 0 h 2538101"/>
              <a:gd name="connsiteX30" fmla="*/ 0 w 2767961"/>
              <a:gd name="connsiteY30" fmla="*/ 0 h 2538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67961" h="2538101">
                <a:moveTo>
                  <a:pt x="538385" y="2538101"/>
                </a:moveTo>
                <a:cubicBezTo>
                  <a:pt x="794759" y="2475432"/>
                  <a:pt x="1052614" y="2418537"/>
                  <a:pt x="1307507" y="2350093"/>
                </a:cubicBezTo>
                <a:cubicBezTo>
                  <a:pt x="1360640" y="2335826"/>
                  <a:pt x="1409139" y="2307671"/>
                  <a:pt x="1461331" y="2290273"/>
                </a:cubicBezTo>
                <a:cubicBezTo>
                  <a:pt x="1503577" y="2276191"/>
                  <a:pt x="1557755" y="2260496"/>
                  <a:pt x="1598064" y="2238998"/>
                </a:cubicBezTo>
                <a:cubicBezTo>
                  <a:pt x="1794390" y="2134292"/>
                  <a:pt x="1530433" y="2259995"/>
                  <a:pt x="1743342" y="2153540"/>
                </a:cubicBezTo>
                <a:cubicBezTo>
                  <a:pt x="1810870" y="2119776"/>
                  <a:pt x="1838852" y="2116744"/>
                  <a:pt x="1905712" y="2076628"/>
                </a:cubicBezTo>
                <a:cubicBezTo>
                  <a:pt x="1961205" y="2043332"/>
                  <a:pt x="2012700" y="2001482"/>
                  <a:pt x="2059537" y="1956987"/>
                </a:cubicBezTo>
                <a:cubicBezTo>
                  <a:pt x="2094585" y="1923691"/>
                  <a:pt x="2136132" y="1895222"/>
                  <a:pt x="2162086" y="1854437"/>
                </a:cubicBezTo>
                <a:lnTo>
                  <a:pt x="2281727" y="1666430"/>
                </a:lnTo>
                <a:cubicBezTo>
                  <a:pt x="2301667" y="1635095"/>
                  <a:pt x="2319960" y="1602649"/>
                  <a:pt x="2341548" y="1572426"/>
                </a:cubicBezTo>
                <a:cubicBezTo>
                  <a:pt x="2355791" y="1552486"/>
                  <a:pt x="2371121" y="1533280"/>
                  <a:pt x="2384277" y="1512606"/>
                </a:cubicBezTo>
                <a:cubicBezTo>
                  <a:pt x="2391116" y="1501858"/>
                  <a:pt x="2393301" y="1488282"/>
                  <a:pt x="2401368" y="1478422"/>
                </a:cubicBezTo>
                <a:cubicBezTo>
                  <a:pt x="2419225" y="1456597"/>
                  <a:pt x="2442454" y="1439679"/>
                  <a:pt x="2461189" y="1418602"/>
                </a:cubicBezTo>
                <a:cubicBezTo>
                  <a:pt x="2488087" y="1388342"/>
                  <a:pt x="2509473" y="1353226"/>
                  <a:pt x="2538101" y="1324598"/>
                </a:cubicBezTo>
                <a:cubicBezTo>
                  <a:pt x="2607533" y="1255166"/>
                  <a:pt x="2619167" y="1250640"/>
                  <a:pt x="2674834" y="1162228"/>
                </a:cubicBezTo>
                <a:cubicBezTo>
                  <a:pt x="2702697" y="1117976"/>
                  <a:pt x="2751746" y="1025495"/>
                  <a:pt x="2751746" y="1025495"/>
                </a:cubicBezTo>
                <a:cubicBezTo>
                  <a:pt x="2773934" y="870185"/>
                  <a:pt x="2775418" y="886955"/>
                  <a:pt x="2743200" y="623843"/>
                </a:cubicBezTo>
                <a:cubicBezTo>
                  <a:pt x="2739790" y="595996"/>
                  <a:pt x="2721564" y="572025"/>
                  <a:pt x="2709017" y="546931"/>
                </a:cubicBezTo>
                <a:cubicBezTo>
                  <a:pt x="2672806" y="474508"/>
                  <a:pt x="2647995" y="448191"/>
                  <a:pt x="2580830" y="384561"/>
                </a:cubicBezTo>
                <a:cubicBezTo>
                  <a:pt x="2560151" y="364970"/>
                  <a:pt x="2536891" y="347942"/>
                  <a:pt x="2512464" y="333286"/>
                </a:cubicBezTo>
                <a:cubicBezTo>
                  <a:pt x="2493861" y="322124"/>
                  <a:pt x="2472272" y="316886"/>
                  <a:pt x="2452643" y="307649"/>
                </a:cubicBezTo>
                <a:cubicBezTo>
                  <a:pt x="2423826" y="294088"/>
                  <a:pt x="2396288" y="277855"/>
                  <a:pt x="2367185" y="264920"/>
                </a:cubicBezTo>
                <a:cubicBezTo>
                  <a:pt x="2319328" y="243650"/>
                  <a:pt x="2272150" y="219876"/>
                  <a:pt x="2221907" y="205099"/>
                </a:cubicBezTo>
                <a:cubicBezTo>
                  <a:pt x="2173481" y="190856"/>
                  <a:pt x="2125598" y="174613"/>
                  <a:pt x="2076628" y="162370"/>
                </a:cubicBezTo>
                <a:cubicBezTo>
                  <a:pt x="2053839" y="156673"/>
                  <a:pt x="2030848" y="151731"/>
                  <a:pt x="2008262" y="145278"/>
                </a:cubicBezTo>
                <a:cubicBezTo>
                  <a:pt x="1803521" y="86780"/>
                  <a:pt x="1989517" y="130097"/>
                  <a:pt x="1794617" y="94004"/>
                </a:cubicBezTo>
                <a:cubicBezTo>
                  <a:pt x="1751770" y="86069"/>
                  <a:pt x="1708968" y="77819"/>
                  <a:pt x="1666430" y="68366"/>
                </a:cubicBezTo>
                <a:cubicBezTo>
                  <a:pt x="1632034" y="60722"/>
                  <a:pt x="1598798" y="47448"/>
                  <a:pt x="1563880" y="42729"/>
                </a:cubicBezTo>
                <a:cubicBezTo>
                  <a:pt x="1423853" y="23806"/>
                  <a:pt x="1221682" y="21490"/>
                  <a:pt x="1085316" y="17092"/>
                </a:cubicBezTo>
                <a:cubicBezTo>
                  <a:pt x="972146" y="5775"/>
                  <a:pt x="942459" y="1189"/>
                  <a:pt x="803305" y="0"/>
                </a:cubicBezTo>
                <a:lnTo>
                  <a:pt x="0" y="0"/>
                </a:ln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6ADA09-A0E1-DEC0-0B31-BE152071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9075" y="1443038"/>
            <a:ext cx="6336675" cy="47489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Связь от класса ребёнка к классу родителю, например, для класса </a:t>
            </a:r>
            <a:r>
              <a:rPr lang="en-US" dirty="0"/>
              <a:t>Car</a:t>
            </a:r>
            <a:r>
              <a:rPr lang="ru-RU" dirty="0"/>
              <a:t>, родителем будет класс </a:t>
            </a:r>
            <a:r>
              <a:rPr lang="en-US" dirty="0" err="1"/>
              <a:t>GroundVehicle</a:t>
            </a:r>
            <a:r>
              <a:rPr lang="ru-RU" dirty="0"/>
              <a:t>, а для </a:t>
            </a:r>
            <a:r>
              <a:rPr lang="en-US" dirty="0" err="1"/>
              <a:t>GroundVehicle</a:t>
            </a:r>
            <a:r>
              <a:rPr lang="ru-RU" dirty="0"/>
              <a:t>, родителем будет класс </a:t>
            </a:r>
            <a:r>
              <a:rPr lang="en-US" dirty="0"/>
              <a:t>Vehicle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Класс ребёнок (Специализированный класс) наследует атрибуты и умения (методы/операции) от своих родителей находящихся над ним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Класс ребёнок, на своём уровне, может изменить (переопределить) унаследованное от родителей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* </a:t>
            </a:r>
            <a:r>
              <a:rPr lang="ru-RU" dirty="0"/>
              <a:t>Часто, но не всегда, у верхне-уровневых классов забирают возможность </a:t>
            </a:r>
            <a:r>
              <a:rPr lang="en-US" dirty="0"/>
              <a:t>“</a:t>
            </a:r>
            <a:r>
              <a:rPr lang="ru-RU" dirty="0"/>
              <a:t>размножаться</a:t>
            </a:r>
            <a:r>
              <a:rPr lang="en-US" dirty="0"/>
              <a:t>” </a:t>
            </a:r>
            <a:r>
              <a:rPr lang="ru-RU" dirty="0"/>
              <a:t>и они переходят в разряд – абстрактных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78D7E-A692-6FDD-9749-F6D95B64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Inheritance/Generalization (IS-A), </a:t>
            </a:r>
            <a:r>
              <a:rPr lang="ru-RU" dirty="0"/>
              <a:t>Наследование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30D94-8F24-7FDA-2792-F204361B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47" y="410765"/>
            <a:ext cx="2376330" cy="399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2C4146-A634-4E33-CF3A-4300AEBA6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9" b="5991"/>
          <a:stretch/>
        </p:blipFill>
        <p:spPr>
          <a:xfrm>
            <a:off x="914455" y="907017"/>
            <a:ext cx="2664370" cy="59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1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8A6F3D-C480-7F20-0086-D21C14C5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Inheritance (Generalization), </a:t>
            </a:r>
            <a:r>
              <a:rPr lang="ru-RU" dirty="0"/>
              <a:t>Наследование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9BB91-7AF7-F351-9047-405113E7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75" y="410765"/>
            <a:ext cx="2376330" cy="3996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E38E558-DC45-8099-84A4-36B444D9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5" y="830875"/>
            <a:ext cx="3943350" cy="318135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0E0D31E-BD0D-5B8E-6932-78B81965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8" y="1055427"/>
            <a:ext cx="3879695" cy="159067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AA433E0-E926-20F0-C6BB-C851A7F2C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7" y="4437140"/>
            <a:ext cx="3851508" cy="2208557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A762AAD3-F99E-2560-F146-9783E6CA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99" y="3465056"/>
            <a:ext cx="3961311" cy="287421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81AF54B-7C49-63F6-CB2E-6A9CBCC4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58224" y="2055199"/>
            <a:ext cx="2962846" cy="311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250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CFE6D-33D7-2E93-5BC3-FBDB5E67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Наследование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0EE04-8311-3604-6552-D0D40622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5" y="3407397"/>
            <a:ext cx="4248590" cy="2974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A7BD91-196D-3C11-3894-9AE3776E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52" y="2533801"/>
            <a:ext cx="2762636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41543-31D8-E600-AD3E-D4E11078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56" y="1418646"/>
            <a:ext cx="2088290" cy="72383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005CD0-7682-5705-1E71-FDEE1B141689}"/>
              </a:ext>
            </a:extLst>
          </p:cNvPr>
          <p:cNvSpPr/>
          <p:nvPr/>
        </p:nvSpPr>
        <p:spPr bwMode="auto">
          <a:xfrm>
            <a:off x="1358781" y="3393406"/>
            <a:ext cx="983930" cy="188931"/>
          </a:xfrm>
          <a:custGeom>
            <a:avLst/>
            <a:gdLst>
              <a:gd name="connsiteX0" fmla="*/ 42729 w 983930"/>
              <a:gd name="connsiteY0" fmla="*/ 171840 h 188931"/>
              <a:gd name="connsiteX1" fmla="*/ 538385 w 983930"/>
              <a:gd name="connsiteY1" fmla="*/ 180385 h 188931"/>
              <a:gd name="connsiteX2" fmla="*/ 615298 w 983930"/>
              <a:gd name="connsiteY2" fmla="*/ 188931 h 188931"/>
              <a:gd name="connsiteX3" fmla="*/ 811851 w 983930"/>
              <a:gd name="connsiteY3" fmla="*/ 180385 h 188931"/>
              <a:gd name="connsiteX4" fmla="*/ 863126 w 983930"/>
              <a:gd name="connsiteY4" fmla="*/ 163294 h 188931"/>
              <a:gd name="connsiteX5" fmla="*/ 914400 w 983930"/>
              <a:gd name="connsiteY5" fmla="*/ 154748 h 188931"/>
              <a:gd name="connsiteX6" fmla="*/ 940038 w 983930"/>
              <a:gd name="connsiteY6" fmla="*/ 137656 h 188931"/>
              <a:gd name="connsiteX7" fmla="*/ 974221 w 983930"/>
              <a:gd name="connsiteY7" fmla="*/ 129111 h 188931"/>
              <a:gd name="connsiteX8" fmla="*/ 982767 w 983930"/>
              <a:gd name="connsiteY8" fmla="*/ 86382 h 188931"/>
              <a:gd name="connsiteX9" fmla="*/ 948583 w 983930"/>
              <a:gd name="connsiteY9" fmla="*/ 52198 h 188931"/>
              <a:gd name="connsiteX10" fmla="*/ 846034 w 983930"/>
              <a:gd name="connsiteY10" fmla="*/ 26561 h 188931"/>
              <a:gd name="connsiteX11" fmla="*/ 555477 w 983930"/>
              <a:gd name="connsiteY11" fmla="*/ 924 h 188931"/>
              <a:gd name="connsiteX12" fmla="*/ 0 w 983930"/>
              <a:gd name="connsiteY12" fmla="*/ 924 h 18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3930" h="188931">
                <a:moveTo>
                  <a:pt x="42729" y="171840"/>
                </a:moveTo>
                <a:lnTo>
                  <a:pt x="538385" y="180385"/>
                </a:lnTo>
                <a:cubicBezTo>
                  <a:pt x="564169" y="181155"/>
                  <a:pt x="589503" y="188931"/>
                  <a:pt x="615298" y="188931"/>
                </a:cubicBezTo>
                <a:cubicBezTo>
                  <a:pt x="680878" y="188931"/>
                  <a:pt x="746333" y="183234"/>
                  <a:pt x="811851" y="180385"/>
                </a:cubicBezTo>
                <a:cubicBezTo>
                  <a:pt x="828943" y="174688"/>
                  <a:pt x="845648" y="167664"/>
                  <a:pt x="863126" y="163294"/>
                </a:cubicBezTo>
                <a:cubicBezTo>
                  <a:pt x="879936" y="159092"/>
                  <a:pt x="897962" y="160227"/>
                  <a:pt x="914400" y="154748"/>
                </a:cubicBezTo>
                <a:cubicBezTo>
                  <a:pt x="924144" y="151500"/>
                  <a:pt x="930597" y="141702"/>
                  <a:pt x="940038" y="137656"/>
                </a:cubicBezTo>
                <a:cubicBezTo>
                  <a:pt x="950833" y="133030"/>
                  <a:pt x="962827" y="131959"/>
                  <a:pt x="974221" y="129111"/>
                </a:cubicBezTo>
                <a:cubicBezTo>
                  <a:pt x="977070" y="114868"/>
                  <a:pt x="987360" y="100162"/>
                  <a:pt x="982767" y="86382"/>
                </a:cubicBezTo>
                <a:cubicBezTo>
                  <a:pt x="977671" y="71094"/>
                  <a:pt x="960818" y="62685"/>
                  <a:pt x="948583" y="52198"/>
                </a:cubicBezTo>
                <a:cubicBezTo>
                  <a:pt x="911993" y="20835"/>
                  <a:pt x="906757" y="36149"/>
                  <a:pt x="846034" y="26561"/>
                </a:cubicBezTo>
                <a:cubicBezTo>
                  <a:pt x="670304" y="-1187"/>
                  <a:pt x="844190" y="4168"/>
                  <a:pt x="555477" y="924"/>
                </a:cubicBezTo>
                <a:cubicBezTo>
                  <a:pt x="370330" y="-1156"/>
                  <a:pt x="185159" y="924"/>
                  <a:pt x="0" y="924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DF5DADD-E157-ACC1-E47E-069100044D51}"/>
              </a:ext>
            </a:extLst>
          </p:cNvPr>
          <p:cNvSpPr/>
          <p:nvPr/>
        </p:nvSpPr>
        <p:spPr bwMode="auto">
          <a:xfrm>
            <a:off x="2290273" y="2433106"/>
            <a:ext cx="709371" cy="283695"/>
          </a:xfrm>
          <a:custGeom>
            <a:avLst/>
            <a:gdLst>
              <a:gd name="connsiteX0" fmla="*/ 25637 w 709371"/>
              <a:gd name="connsiteY0" fmla="*/ 260468 h 283695"/>
              <a:gd name="connsiteX1" fmla="*/ 675118 w 709371"/>
              <a:gd name="connsiteY1" fmla="*/ 226285 h 283695"/>
              <a:gd name="connsiteX2" fmla="*/ 700755 w 709371"/>
              <a:gd name="connsiteY2" fmla="*/ 209194 h 283695"/>
              <a:gd name="connsiteX3" fmla="*/ 709301 w 709371"/>
              <a:gd name="connsiteY3" fmla="*/ 183556 h 283695"/>
              <a:gd name="connsiteX4" fmla="*/ 692209 w 709371"/>
              <a:gd name="connsiteY4" fmla="*/ 115190 h 283695"/>
              <a:gd name="connsiteX5" fmla="*/ 640934 w 709371"/>
              <a:gd name="connsiteY5" fmla="*/ 72461 h 283695"/>
              <a:gd name="connsiteX6" fmla="*/ 623843 w 709371"/>
              <a:gd name="connsiteY6" fmla="*/ 46824 h 283695"/>
              <a:gd name="connsiteX7" fmla="*/ 598206 w 709371"/>
              <a:gd name="connsiteY7" fmla="*/ 38278 h 283695"/>
              <a:gd name="connsiteX8" fmla="*/ 495656 w 709371"/>
              <a:gd name="connsiteY8" fmla="*/ 21186 h 283695"/>
              <a:gd name="connsiteX9" fmla="*/ 153824 w 709371"/>
              <a:gd name="connsiteY9" fmla="*/ 12640 h 283695"/>
              <a:gd name="connsiteX10" fmla="*/ 0 w 709371"/>
              <a:gd name="connsiteY10" fmla="*/ 4095 h 28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9371" h="283695">
                <a:moveTo>
                  <a:pt x="25637" y="260468"/>
                </a:moveTo>
                <a:cubicBezTo>
                  <a:pt x="193043" y="255818"/>
                  <a:pt x="486018" y="334341"/>
                  <a:pt x="675118" y="226285"/>
                </a:cubicBezTo>
                <a:cubicBezTo>
                  <a:pt x="684035" y="221189"/>
                  <a:pt x="692209" y="214891"/>
                  <a:pt x="700755" y="209194"/>
                </a:cubicBezTo>
                <a:cubicBezTo>
                  <a:pt x="703604" y="200648"/>
                  <a:pt x="710117" y="192527"/>
                  <a:pt x="709301" y="183556"/>
                </a:cubicBezTo>
                <a:cubicBezTo>
                  <a:pt x="707174" y="160162"/>
                  <a:pt x="701929" y="136575"/>
                  <a:pt x="692209" y="115190"/>
                </a:cubicBezTo>
                <a:cubicBezTo>
                  <a:pt x="685057" y="99455"/>
                  <a:pt x="654746" y="81669"/>
                  <a:pt x="640934" y="72461"/>
                </a:cubicBezTo>
                <a:cubicBezTo>
                  <a:pt x="635237" y="63915"/>
                  <a:pt x="631863" y="53240"/>
                  <a:pt x="623843" y="46824"/>
                </a:cubicBezTo>
                <a:cubicBezTo>
                  <a:pt x="616809" y="41197"/>
                  <a:pt x="606867" y="40753"/>
                  <a:pt x="598206" y="38278"/>
                </a:cubicBezTo>
                <a:cubicBezTo>
                  <a:pt x="563980" y="28499"/>
                  <a:pt x="532193" y="22708"/>
                  <a:pt x="495656" y="21186"/>
                </a:cubicBezTo>
                <a:cubicBezTo>
                  <a:pt x="381775" y="16441"/>
                  <a:pt x="267768" y="15489"/>
                  <a:pt x="153824" y="12640"/>
                </a:cubicBezTo>
                <a:cubicBezTo>
                  <a:pt x="87650" y="-9416"/>
                  <a:pt x="137195" y="4095"/>
                  <a:pt x="0" y="4095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A5EEC5-A81E-0E0A-D37F-757E270CD799}"/>
              </a:ext>
            </a:extLst>
          </p:cNvPr>
          <p:cNvSpPr/>
          <p:nvPr/>
        </p:nvSpPr>
        <p:spPr bwMode="auto">
          <a:xfrm>
            <a:off x="1478422" y="2676215"/>
            <a:ext cx="132552" cy="726660"/>
          </a:xfrm>
          <a:custGeom>
            <a:avLst/>
            <a:gdLst>
              <a:gd name="connsiteX0" fmla="*/ 76913 w 132552"/>
              <a:gd name="connsiteY0" fmla="*/ 726660 h 726660"/>
              <a:gd name="connsiteX1" fmla="*/ 51275 w 132552"/>
              <a:gd name="connsiteY1" fmla="*/ 624111 h 726660"/>
              <a:gd name="connsiteX2" fmla="*/ 34184 w 132552"/>
              <a:gd name="connsiteY2" fmla="*/ 589928 h 726660"/>
              <a:gd name="connsiteX3" fmla="*/ 25638 w 132552"/>
              <a:gd name="connsiteY3" fmla="*/ 555745 h 726660"/>
              <a:gd name="connsiteX4" fmla="*/ 17092 w 132552"/>
              <a:gd name="connsiteY4" fmla="*/ 530107 h 726660"/>
              <a:gd name="connsiteX5" fmla="*/ 8546 w 132552"/>
              <a:gd name="connsiteY5" fmla="*/ 478832 h 726660"/>
              <a:gd name="connsiteX6" fmla="*/ 0 w 132552"/>
              <a:gd name="connsiteY6" fmla="*/ 444649 h 726660"/>
              <a:gd name="connsiteX7" fmla="*/ 8546 w 132552"/>
              <a:gd name="connsiteY7" fmla="*/ 290825 h 726660"/>
              <a:gd name="connsiteX8" fmla="*/ 42729 w 132552"/>
              <a:gd name="connsiteY8" fmla="*/ 222459 h 726660"/>
              <a:gd name="connsiteX9" fmla="*/ 59821 w 132552"/>
              <a:gd name="connsiteY9" fmla="*/ 171184 h 726660"/>
              <a:gd name="connsiteX10" fmla="*/ 76913 w 132552"/>
              <a:gd name="connsiteY10" fmla="*/ 128455 h 726660"/>
              <a:gd name="connsiteX11" fmla="*/ 94004 w 132552"/>
              <a:gd name="connsiteY11" fmla="*/ 42997 h 726660"/>
              <a:gd name="connsiteX12" fmla="*/ 102550 w 132552"/>
              <a:gd name="connsiteY12" fmla="*/ 268 h 726660"/>
              <a:gd name="connsiteX13" fmla="*/ 25638 w 132552"/>
              <a:gd name="connsiteY13" fmla="*/ 60088 h 726660"/>
              <a:gd name="connsiteX14" fmla="*/ 0 w 132552"/>
              <a:gd name="connsiteY14" fmla="*/ 68634 h 726660"/>
              <a:gd name="connsiteX15" fmla="*/ 102550 w 132552"/>
              <a:gd name="connsiteY15" fmla="*/ 94272 h 726660"/>
              <a:gd name="connsiteX16" fmla="*/ 128187 w 132552"/>
              <a:gd name="connsiteY16" fmla="*/ 111363 h 726660"/>
              <a:gd name="connsiteX17" fmla="*/ 128187 w 132552"/>
              <a:gd name="connsiteY17" fmla="*/ 8814 h 72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2552" h="726660">
                <a:moveTo>
                  <a:pt x="76913" y="726660"/>
                </a:moveTo>
                <a:cubicBezTo>
                  <a:pt x="69222" y="688203"/>
                  <a:pt x="65331" y="662764"/>
                  <a:pt x="51275" y="624111"/>
                </a:cubicBezTo>
                <a:cubicBezTo>
                  <a:pt x="46921" y="612139"/>
                  <a:pt x="38657" y="601856"/>
                  <a:pt x="34184" y="589928"/>
                </a:cubicBezTo>
                <a:cubicBezTo>
                  <a:pt x="30060" y="578931"/>
                  <a:pt x="28865" y="567038"/>
                  <a:pt x="25638" y="555745"/>
                </a:cubicBezTo>
                <a:cubicBezTo>
                  <a:pt x="23163" y="547083"/>
                  <a:pt x="19046" y="538901"/>
                  <a:pt x="17092" y="530107"/>
                </a:cubicBezTo>
                <a:cubicBezTo>
                  <a:pt x="13333" y="513192"/>
                  <a:pt x="11944" y="495823"/>
                  <a:pt x="8546" y="478832"/>
                </a:cubicBezTo>
                <a:cubicBezTo>
                  <a:pt x="6243" y="467315"/>
                  <a:pt x="2849" y="456043"/>
                  <a:pt x="0" y="444649"/>
                </a:cubicBezTo>
                <a:cubicBezTo>
                  <a:pt x="2849" y="393374"/>
                  <a:pt x="1904" y="341747"/>
                  <a:pt x="8546" y="290825"/>
                </a:cubicBezTo>
                <a:cubicBezTo>
                  <a:pt x="14805" y="242840"/>
                  <a:pt x="26936" y="257994"/>
                  <a:pt x="42729" y="222459"/>
                </a:cubicBezTo>
                <a:cubicBezTo>
                  <a:pt x="50046" y="205996"/>
                  <a:pt x="53664" y="188115"/>
                  <a:pt x="59821" y="171184"/>
                </a:cubicBezTo>
                <a:cubicBezTo>
                  <a:pt x="65064" y="156767"/>
                  <a:pt x="71216" y="142698"/>
                  <a:pt x="76913" y="128455"/>
                </a:cubicBezTo>
                <a:cubicBezTo>
                  <a:pt x="93655" y="27993"/>
                  <a:pt x="77008" y="119478"/>
                  <a:pt x="94004" y="42997"/>
                </a:cubicBezTo>
                <a:cubicBezTo>
                  <a:pt x="97155" y="28818"/>
                  <a:pt x="116641" y="-3255"/>
                  <a:pt x="102550" y="268"/>
                </a:cubicBezTo>
                <a:cubicBezTo>
                  <a:pt x="71041" y="8145"/>
                  <a:pt x="56450" y="49817"/>
                  <a:pt x="25638" y="60088"/>
                </a:cubicBezTo>
                <a:lnTo>
                  <a:pt x="0" y="68634"/>
                </a:lnTo>
                <a:cubicBezTo>
                  <a:pt x="58663" y="107743"/>
                  <a:pt x="-13609" y="65233"/>
                  <a:pt x="102550" y="94272"/>
                </a:cubicBezTo>
                <a:cubicBezTo>
                  <a:pt x="112514" y="96763"/>
                  <a:pt x="125236" y="121200"/>
                  <a:pt x="128187" y="111363"/>
                </a:cubicBezTo>
                <a:cubicBezTo>
                  <a:pt x="138009" y="78622"/>
                  <a:pt x="128187" y="42997"/>
                  <a:pt x="128187" y="8814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33BCD4-7DC4-67EB-BE1C-066BC1479C56}"/>
              </a:ext>
            </a:extLst>
          </p:cNvPr>
          <p:cNvSpPr/>
          <p:nvPr/>
        </p:nvSpPr>
        <p:spPr bwMode="auto">
          <a:xfrm>
            <a:off x="828942" y="1580698"/>
            <a:ext cx="1529697" cy="847957"/>
          </a:xfrm>
          <a:custGeom>
            <a:avLst/>
            <a:gdLst>
              <a:gd name="connsiteX0" fmla="*/ 1529697 w 1529697"/>
              <a:gd name="connsiteY0" fmla="*/ 847957 h 847957"/>
              <a:gd name="connsiteX1" fmla="*/ 1290415 w 1529697"/>
              <a:gd name="connsiteY1" fmla="*/ 771045 h 847957"/>
              <a:gd name="connsiteX2" fmla="*/ 1128045 w 1529697"/>
              <a:gd name="connsiteY2" fmla="*/ 736862 h 847957"/>
              <a:gd name="connsiteX3" fmla="*/ 820396 w 1529697"/>
              <a:gd name="connsiteY3" fmla="*/ 702678 h 847957"/>
              <a:gd name="connsiteX4" fmla="*/ 709301 w 1529697"/>
              <a:gd name="connsiteY4" fmla="*/ 694133 h 847957"/>
              <a:gd name="connsiteX5" fmla="*/ 222191 w 1529697"/>
              <a:gd name="connsiteY5" fmla="*/ 685587 h 847957"/>
              <a:gd name="connsiteX6" fmla="*/ 188008 w 1529697"/>
              <a:gd name="connsiteY6" fmla="*/ 668495 h 847957"/>
              <a:gd name="connsiteX7" fmla="*/ 170916 w 1529697"/>
              <a:gd name="connsiteY7" fmla="*/ 642858 h 847957"/>
              <a:gd name="connsiteX8" fmla="*/ 111095 w 1529697"/>
              <a:gd name="connsiteY8" fmla="*/ 583037 h 847957"/>
              <a:gd name="connsiteX9" fmla="*/ 94004 w 1529697"/>
              <a:gd name="connsiteY9" fmla="*/ 557400 h 847957"/>
              <a:gd name="connsiteX10" fmla="*/ 68366 w 1529697"/>
              <a:gd name="connsiteY10" fmla="*/ 531762 h 847957"/>
              <a:gd name="connsiteX11" fmla="*/ 34183 w 1529697"/>
              <a:gd name="connsiteY11" fmla="*/ 480488 h 847957"/>
              <a:gd name="connsiteX12" fmla="*/ 17092 w 1529697"/>
              <a:gd name="connsiteY12" fmla="*/ 454850 h 847957"/>
              <a:gd name="connsiteX13" fmla="*/ 0 w 1529697"/>
              <a:gd name="connsiteY13" fmla="*/ 412121 h 847957"/>
              <a:gd name="connsiteX14" fmla="*/ 8546 w 1529697"/>
              <a:gd name="connsiteY14" fmla="*/ 266843 h 847957"/>
              <a:gd name="connsiteX15" fmla="*/ 25637 w 1529697"/>
              <a:gd name="connsiteY15" fmla="*/ 241205 h 847957"/>
              <a:gd name="connsiteX16" fmla="*/ 34183 w 1529697"/>
              <a:gd name="connsiteY16" fmla="*/ 207022 h 847957"/>
              <a:gd name="connsiteX17" fmla="*/ 59821 w 1529697"/>
              <a:gd name="connsiteY17" fmla="*/ 164293 h 847957"/>
              <a:gd name="connsiteX18" fmla="*/ 68366 w 1529697"/>
              <a:gd name="connsiteY18" fmla="*/ 138656 h 847957"/>
              <a:gd name="connsiteX19" fmla="*/ 102550 w 1529697"/>
              <a:gd name="connsiteY19" fmla="*/ 113019 h 847957"/>
              <a:gd name="connsiteX20" fmla="*/ 136733 w 1529697"/>
              <a:gd name="connsiteY20" fmla="*/ 70290 h 847957"/>
              <a:gd name="connsiteX21" fmla="*/ 162370 w 1529697"/>
              <a:gd name="connsiteY21" fmla="*/ 53198 h 847957"/>
              <a:gd name="connsiteX22" fmla="*/ 188008 w 1529697"/>
              <a:gd name="connsiteY22" fmla="*/ 27561 h 847957"/>
              <a:gd name="connsiteX23" fmla="*/ 213645 w 1529697"/>
              <a:gd name="connsiteY23" fmla="*/ 19015 h 847957"/>
              <a:gd name="connsiteX24" fmla="*/ 239282 w 1529697"/>
              <a:gd name="connsiteY24" fmla="*/ 1923 h 847957"/>
              <a:gd name="connsiteX25" fmla="*/ 196553 w 1529697"/>
              <a:gd name="connsiteY25" fmla="*/ 10469 h 847957"/>
              <a:gd name="connsiteX26" fmla="*/ 128187 w 1529697"/>
              <a:gd name="connsiteY26" fmla="*/ 27561 h 847957"/>
              <a:gd name="connsiteX27" fmla="*/ 94004 w 1529697"/>
              <a:gd name="connsiteY27" fmla="*/ 36106 h 847957"/>
              <a:gd name="connsiteX28" fmla="*/ 170916 w 1529697"/>
              <a:gd name="connsiteY28" fmla="*/ 87381 h 847957"/>
              <a:gd name="connsiteX29" fmla="*/ 196553 w 1529697"/>
              <a:gd name="connsiteY29" fmla="*/ 104473 h 847957"/>
              <a:gd name="connsiteX30" fmla="*/ 222191 w 1529697"/>
              <a:gd name="connsiteY30" fmla="*/ 130110 h 847957"/>
              <a:gd name="connsiteX31" fmla="*/ 247828 w 1529697"/>
              <a:gd name="connsiteY31" fmla="*/ 95927 h 847957"/>
              <a:gd name="connsiteX32" fmla="*/ 256374 w 1529697"/>
              <a:gd name="connsiteY32" fmla="*/ 1923 h 84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29697" h="847957">
                <a:moveTo>
                  <a:pt x="1529697" y="847957"/>
                </a:moveTo>
                <a:cubicBezTo>
                  <a:pt x="1433371" y="799793"/>
                  <a:pt x="1452502" y="805168"/>
                  <a:pt x="1290415" y="771045"/>
                </a:cubicBezTo>
                <a:cubicBezTo>
                  <a:pt x="1236292" y="759651"/>
                  <a:pt x="1182779" y="744823"/>
                  <a:pt x="1128045" y="736862"/>
                </a:cubicBezTo>
                <a:cubicBezTo>
                  <a:pt x="1025939" y="722010"/>
                  <a:pt x="923273" y="710591"/>
                  <a:pt x="820396" y="702678"/>
                </a:cubicBezTo>
                <a:cubicBezTo>
                  <a:pt x="783364" y="699830"/>
                  <a:pt x="746427" y="695194"/>
                  <a:pt x="709301" y="694133"/>
                </a:cubicBezTo>
                <a:cubicBezTo>
                  <a:pt x="546972" y="689495"/>
                  <a:pt x="384561" y="688436"/>
                  <a:pt x="222191" y="685587"/>
                </a:cubicBezTo>
                <a:cubicBezTo>
                  <a:pt x="210797" y="679890"/>
                  <a:pt x="197795" y="676650"/>
                  <a:pt x="188008" y="668495"/>
                </a:cubicBezTo>
                <a:cubicBezTo>
                  <a:pt x="180118" y="661920"/>
                  <a:pt x="177787" y="650492"/>
                  <a:pt x="170916" y="642858"/>
                </a:cubicBezTo>
                <a:cubicBezTo>
                  <a:pt x="152051" y="621897"/>
                  <a:pt x="126737" y="606501"/>
                  <a:pt x="111095" y="583037"/>
                </a:cubicBezTo>
                <a:cubicBezTo>
                  <a:pt x="105398" y="574491"/>
                  <a:pt x="100579" y="565290"/>
                  <a:pt x="94004" y="557400"/>
                </a:cubicBezTo>
                <a:cubicBezTo>
                  <a:pt x="86267" y="548115"/>
                  <a:pt x="75786" y="541302"/>
                  <a:pt x="68366" y="531762"/>
                </a:cubicBezTo>
                <a:cubicBezTo>
                  <a:pt x="55755" y="515548"/>
                  <a:pt x="45577" y="497579"/>
                  <a:pt x="34183" y="480488"/>
                </a:cubicBezTo>
                <a:cubicBezTo>
                  <a:pt x="28486" y="471942"/>
                  <a:pt x="20907" y="464386"/>
                  <a:pt x="17092" y="454850"/>
                </a:cubicBezTo>
                <a:lnTo>
                  <a:pt x="0" y="412121"/>
                </a:lnTo>
                <a:cubicBezTo>
                  <a:pt x="2849" y="363695"/>
                  <a:pt x="1350" y="314816"/>
                  <a:pt x="8546" y="266843"/>
                </a:cubicBezTo>
                <a:cubicBezTo>
                  <a:pt x="10070" y="256686"/>
                  <a:pt x="21591" y="250645"/>
                  <a:pt x="25637" y="241205"/>
                </a:cubicBezTo>
                <a:cubicBezTo>
                  <a:pt x="30264" y="230410"/>
                  <a:pt x="29413" y="217755"/>
                  <a:pt x="34183" y="207022"/>
                </a:cubicBezTo>
                <a:cubicBezTo>
                  <a:pt x="40929" y="191844"/>
                  <a:pt x="52393" y="179150"/>
                  <a:pt x="59821" y="164293"/>
                </a:cubicBezTo>
                <a:cubicBezTo>
                  <a:pt x="63849" y="156236"/>
                  <a:pt x="62599" y="145576"/>
                  <a:pt x="68366" y="138656"/>
                </a:cubicBezTo>
                <a:cubicBezTo>
                  <a:pt x="77484" y="127714"/>
                  <a:pt x="92479" y="123090"/>
                  <a:pt x="102550" y="113019"/>
                </a:cubicBezTo>
                <a:cubicBezTo>
                  <a:pt x="115448" y="100122"/>
                  <a:pt x="123836" y="83188"/>
                  <a:pt x="136733" y="70290"/>
                </a:cubicBezTo>
                <a:cubicBezTo>
                  <a:pt x="143995" y="63027"/>
                  <a:pt x="154480" y="59773"/>
                  <a:pt x="162370" y="53198"/>
                </a:cubicBezTo>
                <a:cubicBezTo>
                  <a:pt x="171654" y="45461"/>
                  <a:pt x="177952" y="34265"/>
                  <a:pt x="188008" y="27561"/>
                </a:cubicBezTo>
                <a:cubicBezTo>
                  <a:pt x="195503" y="22564"/>
                  <a:pt x="205588" y="23044"/>
                  <a:pt x="213645" y="19015"/>
                </a:cubicBezTo>
                <a:cubicBezTo>
                  <a:pt x="222831" y="14422"/>
                  <a:pt x="248468" y="6516"/>
                  <a:pt x="239282" y="1923"/>
                </a:cubicBezTo>
                <a:cubicBezTo>
                  <a:pt x="226290" y="-4573"/>
                  <a:pt x="210706" y="7203"/>
                  <a:pt x="196553" y="10469"/>
                </a:cubicBezTo>
                <a:cubicBezTo>
                  <a:pt x="173665" y="15751"/>
                  <a:pt x="150976" y="21864"/>
                  <a:pt x="128187" y="27561"/>
                </a:cubicBezTo>
                <a:lnTo>
                  <a:pt x="94004" y="36106"/>
                </a:lnTo>
                <a:lnTo>
                  <a:pt x="170916" y="87381"/>
                </a:lnTo>
                <a:cubicBezTo>
                  <a:pt x="179462" y="93078"/>
                  <a:pt x="189290" y="97211"/>
                  <a:pt x="196553" y="104473"/>
                </a:cubicBezTo>
                <a:lnTo>
                  <a:pt x="222191" y="130110"/>
                </a:lnTo>
                <a:cubicBezTo>
                  <a:pt x="230737" y="118716"/>
                  <a:pt x="240762" y="108293"/>
                  <a:pt x="247828" y="95927"/>
                </a:cubicBezTo>
                <a:cubicBezTo>
                  <a:pt x="263581" y="68360"/>
                  <a:pt x="256374" y="29487"/>
                  <a:pt x="256374" y="1923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0D463A-5655-B322-B55A-C97A8F42E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726" y="820231"/>
            <a:ext cx="4310393" cy="1691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4C14A8-D5A7-C440-B895-44A5BD544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798" y="2533801"/>
            <a:ext cx="4310393" cy="1914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C47259-0B69-F291-40CA-EDAE0AF87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155" y="4503915"/>
            <a:ext cx="4817784" cy="2003435"/>
          </a:xfrm>
          <a:prstGeom prst="rect">
            <a:avLst/>
          </a:prstGeom>
        </p:spPr>
      </p:pic>
      <p:sp>
        <p:nvSpPr>
          <p:cNvPr id="24" name="Callout: Line 23">
            <a:extLst>
              <a:ext uri="{FF2B5EF4-FFF2-40B4-BE49-F238E27FC236}">
                <a16:creationId xmlns:a16="http://schemas.microsoft.com/office/drawing/2014/main" id="{6DDDD995-D18D-E7D4-B8F5-3ECB114961D1}"/>
              </a:ext>
            </a:extLst>
          </p:cNvPr>
          <p:cNvSpPr/>
          <p:nvPr/>
        </p:nvSpPr>
        <p:spPr bwMode="auto">
          <a:xfrm>
            <a:off x="10059725" y="921094"/>
            <a:ext cx="1944269" cy="1612707"/>
          </a:xfrm>
          <a:prstGeom prst="borderCallout1">
            <a:avLst>
              <a:gd name="adj1" fmla="val 50101"/>
              <a:gd name="adj2" fmla="val -163"/>
              <a:gd name="adj3" fmla="val 56384"/>
              <a:gd name="adj4" fmla="val -34922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Теперь наш автомобиль получил атрибуты скорость, положение, кол-во колёс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6C19F6-F006-04E8-E16F-3FA4F18CFE08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8619525" y="1727448"/>
            <a:ext cx="1440200" cy="198959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8389BA-2BA1-8C20-EFAC-FC218676CDAE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8771925" y="1727448"/>
            <a:ext cx="1287800" cy="4209458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843993CD-A1BA-F98B-49E1-492A28FD3D2E}"/>
              </a:ext>
            </a:extLst>
          </p:cNvPr>
          <p:cNvSpPr/>
          <p:nvPr/>
        </p:nvSpPr>
        <p:spPr bwMode="auto">
          <a:xfrm>
            <a:off x="3533028" y="880197"/>
            <a:ext cx="2200376" cy="2513209"/>
          </a:xfrm>
          <a:prstGeom prst="borderCallout1">
            <a:avLst>
              <a:gd name="adj1" fmla="val 1580"/>
              <a:gd name="adj2" fmla="val -4456"/>
              <a:gd name="adj3" fmla="val 22077"/>
              <a:gd name="adj4" fmla="val -13167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Если перед </a:t>
            </a:r>
            <a:r>
              <a:rPr lang="en-US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class </a:t>
            </a:r>
            <a:r>
              <a:rPr lang="ru-RU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добавить слово </a:t>
            </a:r>
            <a:r>
              <a:rPr lang="en-US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abstract</a:t>
            </a:r>
            <a:r>
              <a:rPr lang="ru-RU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то классы </a:t>
            </a:r>
            <a:r>
              <a:rPr lang="en-US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Vehicle </a:t>
            </a:r>
            <a:r>
              <a:rPr lang="ru-RU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Ground Vehicle </a:t>
            </a:r>
            <a:r>
              <a:rPr lang="ru-RU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не смогут быть использованы для создания объектов/экземпляров, но их атрибуты или методы будут оставаться доступны  в классе </a:t>
            </a:r>
            <a:r>
              <a:rPr lang="en-US" sz="13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3693B-6AEF-8FDE-FF36-99FE2A0C037B}"/>
              </a:ext>
            </a:extLst>
          </p:cNvPr>
          <p:cNvCxnSpPr>
            <a:cxnSpLocks/>
          </p:cNvCxnSpPr>
          <p:nvPr/>
        </p:nvCxnSpPr>
        <p:spPr bwMode="auto">
          <a:xfrm flipH="1">
            <a:off x="698502" y="921094"/>
            <a:ext cx="2758533" cy="161270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8B256BE-41FB-E244-58AB-0B85EA46C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14" y="78197"/>
            <a:ext cx="2376330" cy="3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24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A313-9D45-6F27-BEA0-FAAC033AA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5356" y="1443038"/>
            <a:ext cx="4320394" cy="47489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Зависимость показывает, что функциональность объектов/экземпляров одного класса </a:t>
            </a:r>
            <a:r>
              <a:rPr lang="ru-RU" dirty="0"/>
              <a:t>зависит </a:t>
            </a:r>
            <a:r>
              <a:rPr lang="ru-MD" dirty="0"/>
              <a:t>от функциональности  объектов/экземпляров другого класса, </a:t>
            </a:r>
            <a:r>
              <a:rPr lang="ru-RU" dirty="0"/>
              <a:t>такая связь является жёсткой</a:t>
            </a:r>
            <a:endParaRPr lang="en-US" dirty="0"/>
          </a:p>
          <a:p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В представлении зависимости, стрелка указывает на класс от которого происходит зависимость</a:t>
            </a: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E74662-23D5-CCD8-106D-00E30FC1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Dependency, </a:t>
            </a:r>
            <a:r>
              <a:rPr lang="ru-RU" dirty="0"/>
              <a:t>Зависимость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975D4-7337-122E-CA04-68CAEB85B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1"/>
          <a:stretch/>
        </p:blipFill>
        <p:spPr>
          <a:xfrm>
            <a:off x="5007297" y="404580"/>
            <a:ext cx="2789495" cy="442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75935-1FD8-5367-C935-40D0454EE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" t="4421" b="7152"/>
          <a:stretch/>
        </p:blipFill>
        <p:spPr>
          <a:xfrm>
            <a:off x="174815" y="2132819"/>
            <a:ext cx="6952042" cy="2880401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B5E8FE5-F00E-3671-9568-63B6BEA7CC7D}"/>
              </a:ext>
            </a:extLst>
          </p:cNvPr>
          <p:cNvSpPr/>
          <p:nvPr/>
        </p:nvSpPr>
        <p:spPr bwMode="auto">
          <a:xfrm>
            <a:off x="482601" y="5157240"/>
            <a:ext cx="3168234" cy="1512210"/>
          </a:xfrm>
          <a:prstGeom prst="borderCallout1">
            <a:avLst>
              <a:gd name="adj1" fmla="val -2910"/>
              <a:gd name="adj2" fmla="val 59670"/>
              <a:gd name="adj3" fmla="val -32307"/>
              <a:gd name="adj4" fmla="val 63569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Конструктор получает в качества аргумента экземпляр класса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VINNumberGenerator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163F86-A5CE-D89F-74F6-F9C8220D1781}"/>
              </a:ext>
            </a:extLst>
          </p:cNvPr>
          <p:cNvSpPr/>
          <p:nvPr/>
        </p:nvSpPr>
        <p:spPr bwMode="auto">
          <a:xfrm>
            <a:off x="256374" y="4529271"/>
            <a:ext cx="3537959" cy="188008"/>
          </a:xfrm>
          <a:custGeom>
            <a:avLst/>
            <a:gdLst>
              <a:gd name="connsiteX0" fmla="*/ 0 w 3537959"/>
              <a:gd name="connsiteY0" fmla="*/ 34183 h 188008"/>
              <a:gd name="connsiteX1" fmla="*/ 1666430 w 3537959"/>
              <a:gd name="connsiteY1" fmla="*/ 17092 h 188008"/>
              <a:gd name="connsiteX2" fmla="*/ 2076628 w 3537959"/>
              <a:gd name="connsiteY2" fmla="*/ 0 h 188008"/>
              <a:gd name="connsiteX3" fmla="*/ 3461047 w 3537959"/>
              <a:gd name="connsiteY3" fmla="*/ 8546 h 188008"/>
              <a:gd name="connsiteX4" fmla="*/ 3495230 w 3537959"/>
              <a:gd name="connsiteY4" fmla="*/ 25637 h 188008"/>
              <a:gd name="connsiteX5" fmla="*/ 3512321 w 3537959"/>
              <a:gd name="connsiteY5" fmla="*/ 51275 h 188008"/>
              <a:gd name="connsiteX6" fmla="*/ 3537959 w 3537959"/>
              <a:gd name="connsiteY6" fmla="*/ 119641 h 188008"/>
              <a:gd name="connsiteX7" fmla="*/ 3529413 w 3537959"/>
              <a:gd name="connsiteY7" fmla="*/ 153824 h 188008"/>
              <a:gd name="connsiteX8" fmla="*/ 3495230 w 3537959"/>
              <a:gd name="connsiteY8" fmla="*/ 170916 h 188008"/>
              <a:gd name="connsiteX9" fmla="*/ 3418318 w 3537959"/>
              <a:gd name="connsiteY9" fmla="*/ 188008 h 188008"/>
              <a:gd name="connsiteX10" fmla="*/ 2897024 w 3537959"/>
              <a:gd name="connsiteY10" fmla="*/ 179462 h 188008"/>
              <a:gd name="connsiteX11" fmla="*/ 2751746 w 3537959"/>
              <a:gd name="connsiteY11" fmla="*/ 162370 h 188008"/>
              <a:gd name="connsiteX12" fmla="*/ 2632105 w 3537959"/>
              <a:gd name="connsiteY12" fmla="*/ 153824 h 188008"/>
              <a:gd name="connsiteX13" fmla="*/ 2572284 w 3537959"/>
              <a:gd name="connsiteY13" fmla="*/ 145279 h 188008"/>
              <a:gd name="connsiteX14" fmla="*/ 2503918 w 3537959"/>
              <a:gd name="connsiteY14" fmla="*/ 136733 h 188008"/>
              <a:gd name="connsiteX15" fmla="*/ 2452643 w 3537959"/>
              <a:gd name="connsiteY15" fmla="*/ 128187 h 188008"/>
              <a:gd name="connsiteX16" fmla="*/ 2315910 w 3537959"/>
              <a:gd name="connsiteY16" fmla="*/ 119641 h 188008"/>
              <a:gd name="connsiteX17" fmla="*/ 1316052 w 3537959"/>
              <a:gd name="connsiteY17" fmla="*/ 119641 h 188008"/>
              <a:gd name="connsiteX18" fmla="*/ 700755 w 3537959"/>
              <a:gd name="connsiteY18" fmla="*/ 128187 h 188008"/>
              <a:gd name="connsiteX19" fmla="*/ 598205 w 3537959"/>
              <a:gd name="connsiteY19" fmla="*/ 145279 h 188008"/>
              <a:gd name="connsiteX20" fmla="*/ 59820 w 3537959"/>
              <a:gd name="connsiteY20" fmla="*/ 145279 h 18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37959" h="188008">
                <a:moveTo>
                  <a:pt x="0" y="34183"/>
                </a:moveTo>
                <a:cubicBezTo>
                  <a:pt x="895889" y="7034"/>
                  <a:pt x="-560874" y="48910"/>
                  <a:pt x="1666430" y="17092"/>
                </a:cubicBezTo>
                <a:cubicBezTo>
                  <a:pt x="1803267" y="15137"/>
                  <a:pt x="2076628" y="0"/>
                  <a:pt x="2076628" y="0"/>
                </a:cubicBezTo>
                <a:lnTo>
                  <a:pt x="3461047" y="8546"/>
                </a:lnTo>
                <a:cubicBezTo>
                  <a:pt x="3473784" y="8776"/>
                  <a:pt x="3485444" y="17482"/>
                  <a:pt x="3495230" y="25637"/>
                </a:cubicBezTo>
                <a:cubicBezTo>
                  <a:pt x="3503120" y="32212"/>
                  <a:pt x="3507728" y="42088"/>
                  <a:pt x="3512321" y="51275"/>
                </a:cubicBezTo>
                <a:cubicBezTo>
                  <a:pt x="3522540" y="71713"/>
                  <a:pt x="3530562" y="97452"/>
                  <a:pt x="3537959" y="119641"/>
                </a:cubicBezTo>
                <a:cubicBezTo>
                  <a:pt x="3535110" y="131035"/>
                  <a:pt x="3536932" y="144801"/>
                  <a:pt x="3529413" y="153824"/>
                </a:cubicBezTo>
                <a:cubicBezTo>
                  <a:pt x="3521258" y="163611"/>
                  <a:pt x="3506939" y="165898"/>
                  <a:pt x="3495230" y="170916"/>
                </a:cubicBezTo>
                <a:cubicBezTo>
                  <a:pt x="3468456" y="182391"/>
                  <a:pt x="3449046" y="182886"/>
                  <a:pt x="3418318" y="188008"/>
                </a:cubicBezTo>
                <a:lnTo>
                  <a:pt x="2897024" y="179462"/>
                </a:lnTo>
                <a:cubicBezTo>
                  <a:pt x="2815549" y="177167"/>
                  <a:pt x="2823002" y="169156"/>
                  <a:pt x="2751746" y="162370"/>
                </a:cubicBezTo>
                <a:cubicBezTo>
                  <a:pt x="2711944" y="158579"/>
                  <a:pt x="2671907" y="157615"/>
                  <a:pt x="2632105" y="153824"/>
                </a:cubicBezTo>
                <a:cubicBezTo>
                  <a:pt x="2612053" y="151914"/>
                  <a:pt x="2592250" y="147941"/>
                  <a:pt x="2572284" y="145279"/>
                </a:cubicBezTo>
                <a:lnTo>
                  <a:pt x="2503918" y="136733"/>
                </a:lnTo>
                <a:cubicBezTo>
                  <a:pt x="2486765" y="134282"/>
                  <a:pt x="2469899" y="129756"/>
                  <a:pt x="2452643" y="128187"/>
                </a:cubicBezTo>
                <a:cubicBezTo>
                  <a:pt x="2407164" y="124052"/>
                  <a:pt x="2361488" y="122490"/>
                  <a:pt x="2315910" y="119641"/>
                </a:cubicBezTo>
                <a:cubicBezTo>
                  <a:pt x="1236041" y="140408"/>
                  <a:pt x="2582556" y="119641"/>
                  <a:pt x="1316052" y="119641"/>
                </a:cubicBezTo>
                <a:cubicBezTo>
                  <a:pt x="1110933" y="119641"/>
                  <a:pt x="905854" y="125338"/>
                  <a:pt x="700755" y="128187"/>
                </a:cubicBezTo>
                <a:cubicBezTo>
                  <a:pt x="659772" y="141849"/>
                  <a:pt x="657939" y="144449"/>
                  <a:pt x="598205" y="145279"/>
                </a:cubicBezTo>
                <a:cubicBezTo>
                  <a:pt x="418761" y="147771"/>
                  <a:pt x="239282" y="145279"/>
                  <a:pt x="59820" y="145279"/>
                </a:cubicBezTo>
              </a:path>
            </a:pathLst>
          </a:custGeom>
          <a:noFill/>
          <a:ln w="19050">
            <a:solidFill>
              <a:srgbClr val="00B0F0"/>
            </a:solidFill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657FE8-4ECB-AC1B-5B07-660213B5B797}"/>
              </a:ext>
            </a:extLst>
          </p:cNvPr>
          <p:cNvSpPr/>
          <p:nvPr/>
        </p:nvSpPr>
        <p:spPr bwMode="auto">
          <a:xfrm>
            <a:off x="5170206" y="2266772"/>
            <a:ext cx="2110813" cy="1162228"/>
          </a:xfrm>
          <a:custGeom>
            <a:avLst/>
            <a:gdLst>
              <a:gd name="connsiteX0" fmla="*/ 145278 w 2110813"/>
              <a:gd name="connsiteY0" fmla="*/ 196554 h 1162228"/>
              <a:gd name="connsiteX1" fmla="*/ 188007 w 2110813"/>
              <a:gd name="connsiteY1" fmla="*/ 188008 h 1162228"/>
              <a:gd name="connsiteX2" fmla="*/ 239282 w 2110813"/>
              <a:gd name="connsiteY2" fmla="*/ 179462 h 1162228"/>
              <a:gd name="connsiteX3" fmla="*/ 333286 w 2110813"/>
              <a:gd name="connsiteY3" fmla="*/ 153825 h 1162228"/>
              <a:gd name="connsiteX4" fmla="*/ 410198 w 2110813"/>
              <a:gd name="connsiteY4" fmla="*/ 145279 h 1162228"/>
              <a:gd name="connsiteX5" fmla="*/ 615297 w 2110813"/>
              <a:gd name="connsiteY5" fmla="*/ 119641 h 1162228"/>
              <a:gd name="connsiteX6" fmla="*/ 837487 w 2110813"/>
              <a:gd name="connsiteY6" fmla="*/ 94004 h 1162228"/>
              <a:gd name="connsiteX7" fmla="*/ 1264777 w 2110813"/>
              <a:gd name="connsiteY7" fmla="*/ 102550 h 1162228"/>
              <a:gd name="connsiteX8" fmla="*/ 1410056 w 2110813"/>
              <a:gd name="connsiteY8" fmla="*/ 119641 h 1162228"/>
              <a:gd name="connsiteX9" fmla="*/ 1555334 w 2110813"/>
              <a:gd name="connsiteY9" fmla="*/ 162370 h 1162228"/>
              <a:gd name="connsiteX10" fmla="*/ 1700613 w 2110813"/>
              <a:gd name="connsiteY10" fmla="*/ 205099 h 1162228"/>
              <a:gd name="connsiteX11" fmla="*/ 1760433 w 2110813"/>
              <a:gd name="connsiteY11" fmla="*/ 239283 h 1162228"/>
              <a:gd name="connsiteX12" fmla="*/ 2016807 w 2110813"/>
              <a:gd name="connsiteY12" fmla="*/ 367469 h 1162228"/>
              <a:gd name="connsiteX13" fmla="*/ 2093719 w 2110813"/>
              <a:gd name="connsiteY13" fmla="*/ 461473 h 1162228"/>
              <a:gd name="connsiteX14" fmla="*/ 2110811 w 2110813"/>
              <a:gd name="connsiteY14" fmla="*/ 521294 h 1162228"/>
              <a:gd name="connsiteX15" fmla="*/ 2059536 w 2110813"/>
              <a:gd name="connsiteY15" fmla="*/ 794759 h 1162228"/>
              <a:gd name="connsiteX16" fmla="*/ 2016807 w 2110813"/>
              <a:gd name="connsiteY16" fmla="*/ 837488 h 1162228"/>
              <a:gd name="connsiteX17" fmla="*/ 1854437 w 2110813"/>
              <a:gd name="connsiteY17" fmla="*/ 940038 h 1162228"/>
              <a:gd name="connsiteX18" fmla="*/ 1726250 w 2110813"/>
              <a:gd name="connsiteY18" fmla="*/ 999858 h 1162228"/>
              <a:gd name="connsiteX19" fmla="*/ 1521151 w 2110813"/>
              <a:gd name="connsiteY19" fmla="*/ 1085316 h 1162228"/>
              <a:gd name="connsiteX20" fmla="*/ 1341689 w 2110813"/>
              <a:gd name="connsiteY20" fmla="*/ 1128045 h 1162228"/>
              <a:gd name="connsiteX21" fmla="*/ 1042587 w 2110813"/>
              <a:gd name="connsiteY21" fmla="*/ 1162228 h 1162228"/>
              <a:gd name="connsiteX22" fmla="*/ 581114 w 2110813"/>
              <a:gd name="connsiteY22" fmla="*/ 1128045 h 1162228"/>
              <a:gd name="connsiteX23" fmla="*/ 350377 w 2110813"/>
              <a:gd name="connsiteY23" fmla="*/ 1008404 h 1162228"/>
              <a:gd name="connsiteX24" fmla="*/ 290557 w 2110813"/>
              <a:gd name="connsiteY24" fmla="*/ 974221 h 1162228"/>
              <a:gd name="connsiteX25" fmla="*/ 247828 w 2110813"/>
              <a:gd name="connsiteY25" fmla="*/ 931492 h 1162228"/>
              <a:gd name="connsiteX26" fmla="*/ 119641 w 2110813"/>
              <a:gd name="connsiteY26" fmla="*/ 828942 h 1162228"/>
              <a:gd name="connsiteX27" fmla="*/ 68366 w 2110813"/>
              <a:gd name="connsiteY27" fmla="*/ 769122 h 1162228"/>
              <a:gd name="connsiteX28" fmla="*/ 0 w 2110813"/>
              <a:gd name="connsiteY28" fmla="*/ 632389 h 1162228"/>
              <a:gd name="connsiteX29" fmla="*/ 8545 w 2110813"/>
              <a:gd name="connsiteY29" fmla="*/ 213645 h 1162228"/>
              <a:gd name="connsiteX30" fmla="*/ 76912 w 2110813"/>
              <a:gd name="connsiteY30" fmla="*/ 76912 h 1162228"/>
              <a:gd name="connsiteX31" fmla="*/ 102549 w 2110813"/>
              <a:gd name="connsiteY31" fmla="*/ 59821 h 1162228"/>
              <a:gd name="connsiteX32" fmla="*/ 179461 w 2110813"/>
              <a:gd name="connsiteY32" fmla="*/ 0 h 116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110813" h="1162228">
                <a:moveTo>
                  <a:pt x="145278" y="196554"/>
                </a:moveTo>
                <a:lnTo>
                  <a:pt x="188007" y="188008"/>
                </a:lnTo>
                <a:cubicBezTo>
                  <a:pt x="205055" y="184908"/>
                  <a:pt x="222398" y="183358"/>
                  <a:pt x="239282" y="179462"/>
                </a:cubicBezTo>
                <a:cubicBezTo>
                  <a:pt x="241384" y="178977"/>
                  <a:pt x="318069" y="156166"/>
                  <a:pt x="333286" y="153825"/>
                </a:cubicBezTo>
                <a:cubicBezTo>
                  <a:pt x="358781" y="149903"/>
                  <a:pt x="384590" y="148383"/>
                  <a:pt x="410198" y="145279"/>
                </a:cubicBezTo>
                <a:lnTo>
                  <a:pt x="615297" y="119641"/>
                </a:lnTo>
                <a:cubicBezTo>
                  <a:pt x="791947" y="100014"/>
                  <a:pt x="717929" y="108949"/>
                  <a:pt x="837487" y="94004"/>
                </a:cubicBezTo>
                <a:lnTo>
                  <a:pt x="1264777" y="102550"/>
                </a:lnTo>
                <a:cubicBezTo>
                  <a:pt x="1282722" y="103148"/>
                  <a:pt x="1383499" y="114050"/>
                  <a:pt x="1410056" y="119641"/>
                </a:cubicBezTo>
                <a:cubicBezTo>
                  <a:pt x="1644380" y="168972"/>
                  <a:pt x="1428999" y="123498"/>
                  <a:pt x="1555334" y="162370"/>
                </a:cubicBezTo>
                <a:cubicBezTo>
                  <a:pt x="1622752" y="183114"/>
                  <a:pt x="1632669" y="175373"/>
                  <a:pt x="1700613" y="205099"/>
                </a:cubicBezTo>
                <a:cubicBezTo>
                  <a:pt x="1721654" y="214304"/>
                  <a:pt x="1739891" y="229012"/>
                  <a:pt x="1760433" y="239283"/>
                </a:cubicBezTo>
                <a:cubicBezTo>
                  <a:pt x="1763632" y="240882"/>
                  <a:pt x="1971719" y="335263"/>
                  <a:pt x="2016807" y="367469"/>
                </a:cubicBezTo>
                <a:cubicBezTo>
                  <a:pt x="2053242" y="393494"/>
                  <a:pt x="2069594" y="425286"/>
                  <a:pt x="2093719" y="461473"/>
                </a:cubicBezTo>
                <a:cubicBezTo>
                  <a:pt x="2099416" y="481413"/>
                  <a:pt x="2110811" y="500556"/>
                  <a:pt x="2110811" y="521294"/>
                </a:cubicBezTo>
                <a:cubicBezTo>
                  <a:pt x="2110811" y="616303"/>
                  <a:pt x="2112100" y="712992"/>
                  <a:pt x="2059536" y="794759"/>
                </a:cubicBezTo>
                <a:cubicBezTo>
                  <a:pt x="2048644" y="811703"/>
                  <a:pt x="2032184" y="824477"/>
                  <a:pt x="2016807" y="837488"/>
                </a:cubicBezTo>
                <a:cubicBezTo>
                  <a:pt x="1959281" y="886164"/>
                  <a:pt x="1924088" y="905213"/>
                  <a:pt x="1854437" y="940038"/>
                </a:cubicBezTo>
                <a:cubicBezTo>
                  <a:pt x="1812262" y="961125"/>
                  <a:pt x="1769475" y="981017"/>
                  <a:pt x="1726250" y="999858"/>
                </a:cubicBezTo>
                <a:cubicBezTo>
                  <a:pt x="1658356" y="1029453"/>
                  <a:pt x="1591414" y="1061895"/>
                  <a:pt x="1521151" y="1085316"/>
                </a:cubicBezTo>
                <a:cubicBezTo>
                  <a:pt x="1462814" y="1104762"/>
                  <a:pt x="1402403" y="1118287"/>
                  <a:pt x="1341689" y="1128045"/>
                </a:cubicBezTo>
                <a:cubicBezTo>
                  <a:pt x="1242611" y="1143968"/>
                  <a:pt x="1042587" y="1162228"/>
                  <a:pt x="1042587" y="1162228"/>
                </a:cubicBezTo>
                <a:cubicBezTo>
                  <a:pt x="916194" y="1156611"/>
                  <a:pt x="725073" y="1170386"/>
                  <a:pt x="581114" y="1128045"/>
                </a:cubicBezTo>
                <a:cubicBezTo>
                  <a:pt x="489975" y="1101239"/>
                  <a:pt x="441857" y="1061181"/>
                  <a:pt x="350377" y="1008404"/>
                </a:cubicBezTo>
                <a:cubicBezTo>
                  <a:pt x="330484" y="996927"/>
                  <a:pt x="306796" y="990460"/>
                  <a:pt x="290557" y="974221"/>
                </a:cubicBezTo>
                <a:cubicBezTo>
                  <a:pt x="276314" y="959978"/>
                  <a:pt x="263175" y="944537"/>
                  <a:pt x="247828" y="931492"/>
                </a:cubicBezTo>
                <a:cubicBezTo>
                  <a:pt x="206135" y="896053"/>
                  <a:pt x="155253" y="870488"/>
                  <a:pt x="119641" y="828942"/>
                </a:cubicBezTo>
                <a:cubicBezTo>
                  <a:pt x="102549" y="809002"/>
                  <a:pt x="83631" y="790493"/>
                  <a:pt x="68366" y="769122"/>
                </a:cubicBezTo>
                <a:cubicBezTo>
                  <a:pt x="40072" y="729510"/>
                  <a:pt x="19313" y="675844"/>
                  <a:pt x="0" y="632389"/>
                </a:cubicBezTo>
                <a:cubicBezTo>
                  <a:pt x="2848" y="492808"/>
                  <a:pt x="-1228" y="352913"/>
                  <a:pt x="8545" y="213645"/>
                </a:cubicBezTo>
                <a:cubicBezTo>
                  <a:pt x="11011" y="178511"/>
                  <a:pt x="57289" y="101440"/>
                  <a:pt x="76912" y="76912"/>
                </a:cubicBezTo>
                <a:cubicBezTo>
                  <a:pt x="83328" y="68892"/>
                  <a:pt x="94333" y="65983"/>
                  <a:pt x="102549" y="59821"/>
                </a:cubicBezTo>
                <a:cubicBezTo>
                  <a:pt x="128532" y="40334"/>
                  <a:pt x="179461" y="0"/>
                  <a:pt x="179461" y="0"/>
                </a:cubicBezTo>
              </a:path>
            </a:pathLst>
          </a:cu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F2C2F3-5F7A-BF26-D31C-CDBF01843F10}"/>
              </a:ext>
            </a:extLst>
          </p:cNvPr>
          <p:cNvCxnSpPr/>
          <p:nvPr/>
        </p:nvCxnSpPr>
        <p:spPr bwMode="auto">
          <a:xfrm flipV="1">
            <a:off x="3650835" y="3429000"/>
            <a:ext cx="2376330" cy="248434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71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131A4-B8D7-FE5C-2107-ABF0AF3D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Dependency, </a:t>
            </a:r>
            <a:r>
              <a:rPr lang="ru-RU" dirty="0"/>
              <a:t>Зависимость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83044-7767-6102-DE00-9F52C99C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32" y="2204830"/>
            <a:ext cx="4286250" cy="313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DCF3CF-86B5-E488-62AF-B11DB3AD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86" y="3861060"/>
            <a:ext cx="2103120" cy="1760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5CE17-2455-0B97-6DF6-DCC8DC841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8"/>
          <a:stretch/>
        </p:blipFill>
        <p:spPr>
          <a:xfrm>
            <a:off x="8547515" y="1988800"/>
            <a:ext cx="2353061" cy="244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9CE16-4B1F-86E0-170A-1B1C276D3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121"/>
          <a:stretch/>
        </p:blipFill>
        <p:spPr>
          <a:xfrm>
            <a:off x="5007297" y="404580"/>
            <a:ext cx="2789495" cy="4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FEFE7-CB62-E837-70FC-4C53E79D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- </a:t>
            </a:r>
            <a:r>
              <a:rPr lang="ru-R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шаблон</a:t>
            </a:r>
            <a:r>
              <a:rPr lang="ru-RU" dirty="0"/>
              <a:t> </a:t>
            </a:r>
            <a:r>
              <a:rPr lang="ru-R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описания</a:t>
            </a:r>
            <a:r>
              <a:rPr lang="ru-RU" dirty="0"/>
              <a:t> чего-то материального, как например, автомобиля</a:t>
            </a:r>
            <a:endParaRPr lang="en-US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71DC962-FF52-62DF-7E47-B994E4606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22" b="31057"/>
          <a:stretch/>
        </p:blipFill>
        <p:spPr>
          <a:xfrm>
            <a:off x="5055030" y="1310547"/>
            <a:ext cx="2088290" cy="283855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7FA1739B-CB03-908D-C2BB-C06AFAB96AF9}"/>
              </a:ext>
            </a:extLst>
          </p:cNvPr>
          <p:cNvSpPr/>
          <p:nvPr/>
        </p:nvSpPr>
        <p:spPr bwMode="auto">
          <a:xfrm>
            <a:off x="1346515" y="1697873"/>
            <a:ext cx="2088290" cy="864120"/>
          </a:xfrm>
          <a:prstGeom prst="borderCallout1">
            <a:avLst>
              <a:gd name="adj1" fmla="val 18751"/>
              <a:gd name="adj2" fmla="val 102976"/>
              <a:gd name="adj3" fmla="val 71953"/>
              <a:gd name="adj4" fmla="val 19492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Цвет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732B1CC9-60B0-4578-87B1-4D231EE1ACCE}"/>
              </a:ext>
            </a:extLst>
          </p:cNvPr>
          <p:cNvSpPr/>
          <p:nvPr/>
        </p:nvSpPr>
        <p:spPr bwMode="auto">
          <a:xfrm>
            <a:off x="1346515" y="2850034"/>
            <a:ext cx="2088290" cy="864120"/>
          </a:xfrm>
          <a:prstGeom prst="borderCallout1">
            <a:avLst>
              <a:gd name="adj1" fmla="val 18751"/>
              <a:gd name="adj2" fmla="val 102976"/>
              <a:gd name="adj3" fmla="val -12109"/>
              <a:gd name="adj4" fmla="val 19656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Тип кузова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57A314E-EBE3-6EEA-CF16-889FF890D118}"/>
              </a:ext>
            </a:extLst>
          </p:cNvPr>
          <p:cNvSpPr/>
          <p:nvPr/>
        </p:nvSpPr>
        <p:spPr bwMode="auto">
          <a:xfrm>
            <a:off x="7971435" y="1697873"/>
            <a:ext cx="2088290" cy="864120"/>
          </a:xfrm>
          <a:prstGeom prst="borderCallout1">
            <a:avLst>
              <a:gd name="adj1" fmla="val 24685"/>
              <a:gd name="adj2" fmla="val -4650"/>
              <a:gd name="adj3" fmla="val 65030"/>
              <a:gd name="adj4" fmla="val -66160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Руль (левый/правый)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16FB1EC-47A8-20AE-3BFE-41FD7EF620AC}"/>
              </a:ext>
            </a:extLst>
          </p:cNvPr>
          <p:cNvSpPr/>
          <p:nvPr/>
        </p:nvSpPr>
        <p:spPr bwMode="auto">
          <a:xfrm>
            <a:off x="7971435" y="3138073"/>
            <a:ext cx="2088290" cy="864120"/>
          </a:xfrm>
          <a:prstGeom prst="borderCallout1">
            <a:avLst>
              <a:gd name="adj1" fmla="val 24685"/>
              <a:gd name="adj2" fmla="val -4650"/>
              <a:gd name="adj3" fmla="val -23976"/>
              <a:gd name="adj4" fmla="val -6493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Марка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471DD-5154-5B3D-79CD-5B647701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55" y="4293120"/>
            <a:ext cx="2376330" cy="221102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2D9633-15B8-658D-30A2-0DD3FB163397}"/>
              </a:ext>
            </a:extLst>
          </p:cNvPr>
          <p:cNvSpPr/>
          <p:nvPr/>
        </p:nvSpPr>
        <p:spPr bwMode="auto">
          <a:xfrm>
            <a:off x="5742664" y="3973794"/>
            <a:ext cx="188117" cy="770285"/>
          </a:xfrm>
          <a:custGeom>
            <a:avLst/>
            <a:gdLst>
              <a:gd name="connsiteX0" fmla="*/ 188117 w 188117"/>
              <a:gd name="connsiteY0" fmla="*/ 0 h 770285"/>
              <a:gd name="connsiteX1" fmla="*/ 102659 w 188117"/>
              <a:gd name="connsiteY1" fmla="*/ 153825 h 770285"/>
              <a:gd name="connsiteX2" fmla="*/ 17201 w 188117"/>
              <a:gd name="connsiteY2" fmla="*/ 333286 h 770285"/>
              <a:gd name="connsiteX3" fmla="*/ 110 w 188117"/>
              <a:gd name="connsiteY3" fmla="*/ 435836 h 770285"/>
              <a:gd name="connsiteX4" fmla="*/ 25747 w 188117"/>
              <a:gd name="connsiteY4" fmla="*/ 675118 h 770285"/>
              <a:gd name="connsiteX5" fmla="*/ 42839 w 188117"/>
              <a:gd name="connsiteY5" fmla="*/ 709301 h 770285"/>
              <a:gd name="connsiteX6" fmla="*/ 59930 w 188117"/>
              <a:gd name="connsiteY6" fmla="*/ 769122 h 770285"/>
              <a:gd name="connsiteX7" fmla="*/ 68476 w 188117"/>
              <a:gd name="connsiteY7" fmla="*/ 769122 h 77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8117" h="770285">
                <a:moveTo>
                  <a:pt x="188117" y="0"/>
                </a:moveTo>
                <a:cubicBezTo>
                  <a:pt x="135021" y="88494"/>
                  <a:pt x="143043" y="70173"/>
                  <a:pt x="102659" y="153825"/>
                </a:cubicBezTo>
                <a:cubicBezTo>
                  <a:pt x="73854" y="213492"/>
                  <a:pt x="17201" y="333286"/>
                  <a:pt x="17201" y="333286"/>
                </a:cubicBezTo>
                <a:cubicBezTo>
                  <a:pt x="11504" y="367469"/>
                  <a:pt x="110" y="401181"/>
                  <a:pt x="110" y="435836"/>
                </a:cubicBezTo>
                <a:cubicBezTo>
                  <a:pt x="110" y="452274"/>
                  <a:pt x="-3146" y="607702"/>
                  <a:pt x="25747" y="675118"/>
                </a:cubicBezTo>
                <a:cubicBezTo>
                  <a:pt x="30765" y="686827"/>
                  <a:pt x="38485" y="697329"/>
                  <a:pt x="42839" y="709301"/>
                </a:cubicBezTo>
                <a:cubicBezTo>
                  <a:pt x="49926" y="728791"/>
                  <a:pt x="51761" y="750061"/>
                  <a:pt x="59930" y="769122"/>
                </a:cubicBezTo>
                <a:cubicBezTo>
                  <a:pt x="61052" y="771740"/>
                  <a:pt x="65627" y="769122"/>
                  <a:pt x="68476" y="769122"/>
                </a:cubicBezTo>
              </a:path>
            </a:pathLst>
          </a:cu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4FF96C-FBA2-457B-7157-7756C891E2D0}"/>
              </a:ext>
            </a:extLst>
          </p:cNvPr>
          <p:cNvSpPr/>
          <p:nvPr/>
        </p:nvSpPr>
        <p:spPr bwMode="auto">
          <a:xfrm>
            <a:off x="991312" y="3204673"/>
            <a:ext cx="4537817" cy="1709159"/>
          </a:xfrm>
          <a:custGeom>
            <a:avLst/>
            <a:gdLst>
              <a:gd name="connsiteX0" fmla="*/ 341832 w 4537817"/>
              <a:gd name="connsiteY0" fmla="*/ 0 h 1709159"/>
              <a:gd name="connsiteX1" fmla="*/ 230737 w 4537817"/>
              <a:gd name="connsiteY1" fmla="*/ 25637 h 1709159"/>
              <a:gd name="connsiteX2" fmla="*/ 145279 w 4537817"/>
              <a:gd name="connsiteY2" fmla="*/ 68366 h 1709159"/>
              <a:gd name="connsiteX3" fmla="*/ 25638 w 4537817"/>
              <a:gd name="connsiteY3" fmla="*/ 222191 h 1709159"/>
              <a:gd name="connsiteX4" fmla="*/ 0 w 4537817"/>
              <a:gd name="connsiteY4" fmla="*/ 341832 h 1709159"/>
              <a:gd name="connsiteX5" fmla="*/ 34183 w 4537817"/>
              <a:gd name="connsiteY5" fmla="*/ 632389 h 1709159"/>
              <a:gd name="connsiteX6" fmla="*/ 51275 w 4537817"/>
              <a:gd name="connsiteY6" fmla="*/ 709301 h 1709159"/>
              <a:gd name="connsiteX7" fmla="*/ 128187 w 4537817"/>
              <a:gd name="connsiteY7" fmla="*/ 820396 h 1709159"/>
              <a:gd name="connsiteX8" fmla="*/ 188008 w 4537817"/>
              <a:gd name="connsiteY8" fmla="*/ 897308 h 1709159"/>
              <a:gd name="connsiteX9" fmla="*/ 461473 w 4537817"/>
              <a:gd name="connsiteY9" fmla="*/ 1076770 h 1709159"/>
              <a:gd name="connsiteX10" fmla="*/ 905854 w 4537817"/>
              <a:gd name="connsiteY10" fmla="*/ 1230594 h 1709159"/>
              <a:gd name="connsiteX11" fmla="*/ 1213503 w 4537817"/>
              <a:gd name="connsiteY11" fmla="*/ 1298961 h 1709159"/>
              <a:gd name="connsiteX12" fmla="*/ 1820254 w 4537817"/>
              <a:gd name="connsiteY12" fmla="*/ 1392964 h 1709159"/>
              <a:gd name="connsiteX13" fmla="*/ 2119357 w 4537817"/>
              <a:gd name="connsiteY13" fmla="*/ 1427148 h 1709159"/>
              <a:gd name="connsiteX14" fmla="*/ 2401368 w 4537817"/>
              <a:gd name="connsiteY14" fmla="*/ 1469877 h 1709159"/>
              <a:gd name="connsiteX15" fmla="*/ 2691925 w 4537817"/>
              <a:gd name="connsiteY15" fmla="*/ 1504060 h 1709159"/>
              <a:gd name="connsiteX16" fmla="*/ 2956845 w 4537817"/>
              <a:gd name="connsiteY16" fmla="*/ 1546789 h 1709159"/>
              <a:gd name="connsiteX17" fmla="*/ 3213219 w 4537817"/>
              <a:gd name="connsiteY17" fmla="*/ 1555334 h 1709159"/>
              <a:gd name="connsiteX18" fmla="*/ 3375589 w 4537817"/>
              <a:gd name="connsiteY18" fmla="*/ 1563880 h 1709159"/>
              <a:gd name="connsiteX19" fmla="*/ 3760150 w 4537817"/>
              <a:gd name="connsiteY19" fmla="*/ 1606609 h 1709159"/>
              <a:gd name="connsiteX20" fmla="*/ 3888337 w 4537817"/>
              <a:gd name="connsiteY20" fmla="*/ 1623701 h 1709159"/>
              <a:gd name="connsiteX21" fmla="*/ 3999432 w 4537817"/>
              <a:gd name="connsiteY21" fmla="*/ 1632247 h 1709159"/>
              <a:gd name="connsiteX22" fmla="*/ 4076344 w 4537817"/>
              <a:gd name="connsiteY22" fmla="*/ 1640792 h 1709159"/>
              <a:gd name="connsiteX23" fmla="*/ 4238714 w 4537817"/>
              <a:gd name="connsiteY23" fmla="*/ 1666430 h 1709159"/>
              <a:gd name="connsiteX24" fmla="*/ 4272897 w 4537817"/>
              <a:gd name="connsiteY24" fmla="*/ 1674976 h 1709159"/>
              <a:gd name="connsiteX25" fmla="*/ 4324172 w 4537817"/>
              <a:gd name="connsiteY25" fmla="*/ 1683521 h 1709159"/>
              <a:gd name="connsiteX26" fmla="*/ 4443813 w 4537817"/>
              <a:gd name="connsiteY26" fmla="*/ 1700613 h 1709159"/>
              <a:gd name="connsiteX27" fmla="*/ 4537817 w 4537817"/>
              <a:gd name="connsiteY27" fmla="*/ 1709159 h 170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37817" h="1709159">
                <a:moveTo>
                  <a:pt x="341832" y="0"/>
                </a:moveTo>
                <a:cubicBezTo>
                  <a:pt x="313563" y="5654"/>
                  <a:pt x="252560" y="17150"/>
                  <a:pt x="230737" y="25637"/>
                </a:cubicBezTo>
                <a:cubicBezTo>
                  <a:pt x="201054" y="37180"/>
                  <a:pt x="173765" y="54123"/>
                  <a:pt x="145279" y="68366"/>
                </a:cubicBezTo>
                <a:cubicBezTo>
                  <a:pt x="114501" y="103541"/>
                  <a:pt x="43181" y="180088"/>
                  <a:pt x="25638" y="222191"/>
                </a:cubicBezTo>
                <a:cubicBezTo>
                  <a:pt x="9951" y="259839"/>
                  <a:pt x="8546" y="301952"/>
                  <a:pt x="0" y="341832"/>
                </a:cubicBezTo>
                <a:cubicBezTo>
                  <a:pt x="11394" y="438684"/>
                  <a:pt x="20706" y="535804"/>
                  <a:pt x="34183" y="632389"/>
                </a:cubicBezTo>
                <a:cubicBezTo>
                  <a:pt x="37812" y="658400"/>
                  <a:pt x="39530" y="685811"/>
                  <a:pt x="51275" y="709301"/>
                </a:cubicBezTo>
                <a:cubicBezTo>
                  <a:pt x="71418" y="749586"/>
                  <a:pt x="101696" y="783970"/>
                  <a:pt x="128187" y="820396"/>
                </a:cubicBezTo>
                <a:cubicBezTo>
                  <a:pt x="147290" y="846663"/>
                  <a:pt x="165042" y="874342"/>
                  <a:pt x="188008" y="897308"/>
                </a:cubicBezTo>
                <a:cubicBezTo>
                  <a:pt x="266955" y="976255"/>
                  <a:pt x="363229" y="1024919"/>
                  <a:pt x="461473" y="1076770"/>
                </a:cubicBezTo>
                <a:cubicBezTo>
                  <a:pt x="605661" y="1152869"/>
                  <a:pt x="739506" y="1193628"/>
                  <a:pt x="905854" y="1230594"/>
                </a:cubicBezTo>
                <a:cubicBezTo>
                  <a:pt x="1008404" y="1253383"/>
                  <a:pt x="1110492" y="1278359"/>
                  <a:pt x="1213503" y="1298961"/>
                </a:cubicBezTo>
                <a:cubicBezTo>
                  <a:pt x="1433082" y="1342877"/>
                  <a:pt x="1596619" y="1365009"/>
                  <a:pt x="1820254" y="1392964"/>
                </a:cubicBezTo>
                <a:cubicBezTo>
                  <a:pt x="1919829" y="1405411"/>
                  <a:pt x="2019875" y="1413981"/>
                  <a:pt x="2119357" y="1427148"/>
                </a:cubicBezTo>
                <a:cubicBezTo>
                  <a:pt x="2213612" y="1439623"/>
                  <a:pt x="2307138" y="1457219"/>
                  <a:pt x="2401368" y="1469877"/>
                </a:cubicBezTo>
                <a:cubicBezTo>
                  <a:pt x="2498020" y="1482860"/>
                  <a:pt x="2595326" y="1490685"/>
                  <a:pt x="2691925" y="1504060"/>
                </a:cubicBezTo>
                <a:cubicBezTo>
                  <a:pt x="2780528" y="1516328"/>
                  <a:pt x="2867827" y="1538033"/>
                  <a:pt x="2956845" y="1546789"/>
                </a:cubicBezTo>
                <a:cubicBezTo>
                  <a:pt x="3041940" y="1555159"/>
                  <a:pt x="3127785" y="1551847"/>
                  <a:pt x="3213219" y="1555334"/>
                </a:cubicBezTo>
                <a:cubicBezTo>
                  <a:pt x="3267372" y="1557544"/>
                  <a:pt x="3321466" y="1561031"/>
                  <a:pt x="3375589" y="1563880"/>
                </a:cubicBezTo>
                <a:cubicBezTo>
                  <a:pt x="3775699" y="1618442"/>
                  <a:pt x="3347798" y="1563204"/>
                  <a:pt x="3760150" y="1606609"/>
                </a:cubicBezTo>
                <a:cubicBezTo>
                  <a:pt x="3803020" y="1611122"/>
                  <a:pt x="3845475" y="1619109"/>
                  <a:pt x="3888337" y="1623701"/>
                </a:cubicBezTo>
                <a:cubicBezTo>
                  <a:pt x="3925267" y="1627658"/>
                  <a:pt x="3962443" y="1628885"/>
                  <a:pt x="3999432" y="1632247"/>
                </a:cubicBezTo>
                <a:cubicBezTo>
                  <a:pt x="4025121" y="1634582"/>
                  <a:pt x="4050707" y="1637944"/>
                  <a:pt x="4076344" y="1640792"/>
                </a:cubicBezTo>
                <a:cubicBezTo>
                  <a:pt x="4207105" y="1673483"/>
                  <a:pt x="4078627" y="1645085"/>
                  <a:pt x="4238714" y="1666430"/>
                </a:cubicBezTo>
                <a:cubicBezTo>
                  <a:pt x="4250356" y="1667982"/>
                  <a:pt x="4261380" y="1672673"/>
                  <a:pt x="4272897" y="1674976"/>
                </a:cubicBezTo>
                <a:cubicBezTo>
                  <a:pt x="4289888" y="1678374"/>
                  <a:pt x="4307036" y="1680951"/>
                  <a:pt x="4324172" y="1683521"/>
                </a:cubicBezTo>
                <a:cubicBezTo>
                  <a:pt x="4364012" y="1689497"/>
                  <a:pt x="4403693" y="1696966"/>
                  <a:pt x="4443813" y="1700613"/>
                </a:cubicBezTo>
                <a:lnTo>
                  <a:pt x="4537817" y="1709159"/>
                </a:ln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3D4F00-2A0F-CD0F-5710-4C7AE533B636}"/>
              </a:ext>
            </a:extLst>
          </p:cNvPr>
          <p:cNvSpPr/>
          <p:nvPr/>
        </p:nvSpPr>
        <p:spPr bwMode="auto">
          <a:xfrm>
            <a:off x="375419" y="2110811"/>
            <a:ext cx="5119527" cy="3435410"/>
          </a:xfrm>
          <a:custGeom>
            <a:avLst/>
            <a:gdLst>
              <a:gd name="connsiteX0" fmla="*/ 940633 w 5119527"/>
              <a:gd name="connsiteY0" fmla="*/ 0 h 3435410"/>
              <a:gd name="connsiteX1" fmla="*/ 726988 w 5119527"/>
              <a:gd name="connsiteY1" fmla="*/ 42729 h 3435410"/>
              <a:gd name="connsiteX2" fmla="*/ 581710 w 5119527"/>
              <a:gd name="connsiteY2" fmla="*/ 85458 h 3435410"/>
              <a:gd name="connsiteX3" fmla="*/ 368065 w 5119527"/>
              <a:gd name="connsiteY3" fmla="*/ 239282 h 3435410"/>
              <a:gd name="connsiteX4" fmla="*/ 282607 w 5119527"/>
              <a:gd name="connsiteY4" fmla="*/ 333286 h 3435410"/>
              <a:gd name="connsiteX5" fmla="*/ 145874 w 5119527"/>
              <a:gd name="connsiteY5" fmla="*/ 632389 h 3435410"/>
              <a:gd name="connsiteX6" fmla="*/ 43325 w 5119527"/>
              <a:gd name="connsiteY6" fmla="*/ 1008404 h 3435410"/>
              <a:gd name="connsiteX7" fmla="*/ 26233 w 5119527"/>
              <a:gd name="connsiteY7" fmla="*/ 1213503 h 3435410"/>
              <a:gd name="connsiteX8" fmla="*/ 596 w 5119527"/>
              <a:gd name="connsiteY8" fmla="*/ 1435694 h 3435410"/>
              <a:gd name="connsiteX9" fmla="*/ 43325 w 5119527"/>
              <a:gd name="connsiteY9" fmla="*/ 1880075 h 3435410"/>
              <a:gd name="connsiteX10" fmla="*/ 111691 w 5119527"/>
              <a:gd name="connsiteY10" fmla="*/ 2042445 h 3435410"/>
              <a:gd name="connsiteX11" fmla="*/ 299699 w 5119527"/>
              <a:gd name="connsiteY11" fmla="*/ 2333002 h 3435410"/>
              <a:gd name="connsiteX12" fmla="*/ 393702 w 5119527"/>
              <a:gd name="connsiteY12" fmla="*/ 2435552 h 3435410"/>
              <a:gd name="connsiteX13" fmla="*/ 564618 w 5119527"/>
              <a:gd name="connsiteY13" fmla="*/ 2555193 h 3435410"/>
              <a:gd name="connsiteX14" fmla="*/ 752626 w 5119527"/>
              <a:gd name="connsiteY14" fmla="*/ 2666288 h 3435410"/>
              <a:gd name="connsiteX15" fmla="*/ 1094458 w 5119527"/>
              <a:gd name="connsiteY15" fmla="*/ 2803021 h 3435410"/>
              <a:gd name="connsiteX16" fmla="*/ 1555931 w 5119527"/>
              <a:gd name="connsiteY16" fmla="*/ 2939753 h 3435410"/>
              <a:gd name="connsiteX17" fmla="*/ 2025949 w 5119527"/>
              <a:gd name="connsiteY17" fmla="*/ 3050849 h 3435410"/>
              <a:gd name="connsiteX18" fmla="*/ 2239594 w 5119527"/>
              <a:gd name="connsiteY18" fmla="*/ 3102124 h 3435410"/>
              <a:gd name="connsiteX19" fmla="*/ 2478876 w 5119527"/>
              <a:gd name="connsiteY19" fmla="*/ 3144853 h 3435410"/>
              <a:gd name="connsiteX20" fmla="*/ 3495826 w 5119527"/>
              <a:gd name="connsiteY20" fmla="*/ 3349952 h 3435410"/>
              <a:gd name="connsiteX21" fmla="*/ 3735108 w 5119527"/>
              <a:gd name="connsiteY21" fmla="*/ 3375589 h 3435410"/>
              <a:gd name="connsiteX22" fmla="*/ 3871841 w 5119527"/>
              <a:gd name="connsiteY22" fmla="*/ 3392681 h 3435410"/>
              <a:gd name="connsiteX23" fmla="*/ 4128215 w 5119527"/>
              <a:gd name="connsiteY23" fmla="*/ 3409772 h 3435410"/>
              <a:gd name="connsiteX24" fmla="*/ 4452955 w 5119527"/>
              <a:gd name="connsiteY24" fmla="*/ 3435410 h 3435410"/>
              <a:gd name="connsiteX25" fmla="*/ 4957157 w 5119527"/>
              <a:gd name="connsiteY25" fmla="*/ 3418318 h 3435410"/>
              <a:gd name="connsiteX26" fmla="*/ 5076798 w 5119527"/>
              <a:gd name="connsiteY26" fmla="*/ 3401226 h 3435410"/>
              <a:gd name="connsiteX27" fmla="*/ 5119527 w 5119527"/>
              <a:gd name="connsiteY27" fmla="*/ 3384135 h 343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19527" h="3435410">
                <a:moveTo>
                  <a:pt x="940633" y="0"/>
                </a:moveTo>
                <a:cubicBezTo>
                  <a:pt x="826563" y="45629"/>
                  <a:pt x="980118" y="-12002"/>
                  <a:pt x="726988" y="42729"/>
                </a:cubicBezTo>
                <a:cubicBezTo>
                  <a:pt x="677651" y="53396"/>
                  <a:pt x="630136" y="71215"/>
                  <a:pt x="581710" y="85458"/>
                </a:cubicBezTo>
                <a:cubicBezTo>
                  <a:pt x="494371" y="141604"/>
                  <a:pt x="442095" y="168777"/>
                  <a:pt x="368065" y="239282"/>
                </a:cubicBezTo>
                <a:cubicBezTo>
                  <a:pt x="337400" y="268487"/>
                  <a:pt x="306385" y="298244"/>
                  <a:pt x="282607" y="333286"/>
                </a:cubicBezTo>
                <a:cubicBezTo>
                  <a:pt x="227154" y="415007"/>
                  <a:pt x="178165" y="540131"/>
                  <a:pt x="145874" y="632389"/>
                </a:cubicBezTo>
                <a:cubicBezTo>
                  <a:pt x="81255" y="817013"/>
                  <a:pt x="86276" y="819420"/>
                  <a:pt x="43325" y="1008404"/>
                </a:cubicBezTo>
                <a:cubicBezTo>
                  <a:pt x="37628" y="1076770"/>
                  <a:pt x="33059" y="1145240"/>
                  <a:pt x="26233" y="1213503"/>
                </a:cubicBezTo>
                <a:cubicBezTo>
                  <a:pt x="18814" y="1287688"/>
                  <a:pt x="3517" y="1361196"/>
                  <a:pt x="596" y="1435694"/>
                </a:cubicBezTo>
                <a:cubicBezTo>
                  <a:pt x="-3745" y="1546397"/>
                  <a:pt x="16146" y="1775889"/>
                  <a:pt x="43325" y="1880075"/>
                </a:cubicBezTo>
                <a:cubicBezTo>
                  <a:pt x="58148" y="1936899"/>
                  <a:pt x="85428" y="1989919"/>
                  <a:pt x="111691" y="2042445"/>
                </a:cubicBezTo>
                <a:cubicBezTo>
                  <a:pt x="153360" y="2125782"/>
                  <a:pt x="242656" y="2261078"/>
                  <a:pt x="299699" y="2333002"/>
                </a:cubicBezTo>
                <a:cubicBezTo>
                  <a:pt x="328514" y="2369334"/>
                  <a:pt x="358172" y="2405753"/>
                  <a:pt x="393702" y="2435552"/>
                </a:cubicBezTo>
                <a:cubicBezTo>
                  <a:pt x="446985" y="2480241"/>
                  <a:pt x="506120" y="2517587"/>
                  <a:pt x="564618" y="2555193"/>
                </a:cubicBezTo>
                <a:cubicBezTo>
                  <a:pt x="625850" y="2594556"/>
                  <a:pt x="687809" y="2633159"/>
                  <a:pt x="752626" y="2666288"/>
                </a:cubicBezTo>
                <a:cubicBezTo>
                  <a:pt x="840538" y="2711221"/>
                  <a:pt x="993756" y="2771818"/>
                  <a:pt x="1094458" y="2803021"/>
                </a:cubicBezTo>
                <a:cubicBezTo>
                  <a:pt x="1247704" y="2850506"/>
                  <a:pt x="1400287" y="2900842"/>
                  <a:pt x="1555931" y="2939753"/>
                </a:cubicBezTo>
                <a:cubicBezTo>
                  <a:pt x="2122840" y="3081482"/>
                  <a:pt x="1574601" y="2947415"/>
                  <a:pt x="2025949" y="3050849"/>
                </a:cubicBezTo>
                <a:cubicBezTo>
                  <a:pt x="2097336" y="3067209"/>
                  <a:pt x="2167885" y="3087241"/>
                  <a:pt x="2239594" y="3102124"/>
                </a:cubicBezTo>
                <a:cubicBezTo>
                  <a:pt x="2318926" y="3118589"/>
                  <a:pt x="2399564" y="3128293"/>
                  <a:pt x="2478876" y="3144853"/>
                </a:cubicBezTo>
                <a:cubicBezTo>
                  <a:pt x="2741686" y="3199725"/>
                  <a:pt x="3218623" y="3320252"/>
                  <a:pt x="3495826" y="3349952"/>
                </a:cubicBezTo>
                <a:lnTo>
                  <a:pt x="3735108" y="3375589"/>
                </a:lnTo>
                <a:cubicBezTo>
                  <a:pt x="3780747" y="3380775"/>
                  <a:pt x="3826081" y="3388702"/>
                  <a:pt x="3871841" y="3392681"/>
                </a:cubicBezTo>
                <a:cubicBezTo>
                  <a:pt x="3957167" y="3400101"/>
                  <a:pt x="4042863" y="3402659"/>
                  <a:pt x="4128215" y="3409772"/>
                </a:cubicBezTo>
                <a:cubicBezTo>
                  <a:pt x="4514194" y="3441937"/>
                  <a:pt x="4036506" y="3414587"/>
                  <a:pt x="4452955" y="3435410"/>
                </a:cubicBezTo>
                <a:cubicBezTo>
                  <a:pt x="4621022" y="3429713"/>
                  <a:pt x="4790022" y="3436889"/>
                  <a:pt x="4957157" y="3418318"/>
                </a:cubicBezTo>
                <a:cubicBezTo>
                  <a:pt x="5024355" y="3410851"/>
                  <a:pt x="5022373" y="3413320"/>
                  <a:pt x="5076798" y="3401226"/>
                </a:cubicBezTo>
                <a:cubicBezTo>
                  <a:pt x="5113530" y="3393064"/>
                  <a:pt x="5103142" y="3400520"/>
                  <a:pt x="5119527" y="3384135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7799C-552F-D42E-8DC8-6FB3E004BA98}"/>
              </a:ext>
            </a:extLst>
          </p:cNvPr>
          <p:cNvSpPr/>
          <p:nvPr/>
        </p:nvSpPr>
        <p:spPr bwMode="auto">
          <a:xfrm>
            <a:off x="6776815" y="3683237"/>
            <a:ext cx="3832152" cy="1564095"/>
          </a:xfrm>
          <a:custGeom>
            <a:avLst/>
            <a:gdLst>
              <a:gd name="connsiteX0" fmla="*/ 3358497 w 3832152"/>
              <a:gd name="connsiteY0" fmla="*/ 0 h 1564095"/>
              <a:gd name="connsiteX1" fmla="*/ 3495230 w 3832152"/>
              <a:gd name="connsiteY1" fmla="*/ 34184 h 1564095"/>
              <a:gd name="connsiteX2" fmla="*/ 3555050 w 3832152"/>
              <a:gd name="connsiteY2" fmla="*/ 42729 h 1564095"/>
              <a:gd name="connsiteX3" fmla="*/ 3691783 w 3832152"/>
              <a:gd name="connsiteY3" fmla="*/ 162370 h 1564095"/>
              <a:gd name="connsiteX4" fmla="*/ 3768695 w 3832152"/>
              <a:gd name="connsiteY4" fmla="*/ 264920 h 1564095"/>
              <a:gd name="connsiteX5" fmla="*/ 3828516 w 3832152"/>
              <a:gd name="connsiteY5" fmla="*/ 487111 h 1564095"/>
              <a:gd name="connsiteX6" fmla="*/ 3819970 w 3832152"/>
              <a:gd name="connsiteY6" fmla="*/ 752030 h 1564095"/>
              <a:gd name="connsiteX7" fmla="*/ 3640508 w 3832152"/>
              <a:gd name="connsiteY7" fmla="*/ 1034042 h 1564095"/>
              <a:gd name="connsiteX8" fmla="*/ 3461047 w 3832152"/>
              <a:gd name="connsiteY8" fmla="*/ 1204957 h 1564095"/>
              <a:gd name="connsiteX9" fmla="*/ 3273039 w 3832152"/>
              <a:gd name="connsiteY9" fmla="*/ 1307507 h 1564095"/>
              <a:gd name="connsiteX10" fmla="*/ 2845749 w 3832152"/>
              <a:gd name="connsiteY10" fmla="*/ 1444240 h 1564095"/>
              <a:gd name="connsiteX11" fmla="*/ 2341548 w 3832152"/>
              <a:gd name="connsiteY11" fmla="*/ 1538243 h 1564095"/>
              <a:gd name="connsiteX12" fmla="*/ 2076628 w 3832152"/>
              <a:gd name="connsiteY12" fmla="*/ 1546789 h 1564095"/>
              <a:gd name="connsiteX13" fmla="*/ 1606609 w 3832152"/>
              <a:gd name="connsiteY13" fmla="*/ 1538243 h 1564095"/>
              <a:gd name="connsiteX14" fmla="*/ 1034041 w 3832152"/>
              <a:gd name="connsiteY14" fmla="*/ 1495514 h 1564095"/>
              <a:gd name="connsiteX15" fmla="*/ 564022 w 3832152"/>
              <a:gd name="connsiteY15" fmla="*/ 1418602 h 1564095"/>
              <a:gd name="connsiteX16" fmla="*/ 452927 w 3832152"/>
              <a:gd name="connsiteY16" fmla="*/ 1401511 h 1564095"/>
              <a:gd name="connsiteX17" fmla="*/ 290557 w 3832152"/>
              <a:gd name="connsiteY17" fmla="*/ 1384419 h 1564095"/>
              <a:gd name="connsiteX18" fmla="*/ 205099 w 3832152"/>
              <a:gd name="connsiteY18" fmla="*/ 1367327 h 1564095"/>
              <a:gd name="connsiteX19" fmla="*/ 0 w 3832152"/>
              <a:gd name="connsiteY19" fmla="*/ 1358782 h 1564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32152" h="1564095">
                <a:moveTo>
                  <a:pt x="3358497" y="0"/>
                </a:moveTo>
                <a:cubicBezTo>
                  <a:pt x="3495179" y="22781"/>
                  <a:pt x="3296936" y="-12473"/>
                  <a:pt x="3495230" y="34184"/>
                </a:cubicBezTo>
                <a:cubicBezTo>
                  <a:pt x="3514837" y="38797"/>
                  <a:pt x="3535110" y="39881"/>
                  <a:pt x="3555050" y="42729"/>
                </a:cubicBezTo>
                <a:cubicBezTo>
                  <a:pt x="3620908" y="89770"/>
                  <a:pt x="3632264" y="92930"/>
                  <a:pt x="3691783" y="162370"/>
                </a:cubicBezTo>
                <a:cubicBezTo>
                  <a:pt x="3719591" y="194812"/>
                  <a:pt x="3743058" y="230737"/>
                  <a:pt x="3768695" y="264920"/>
                </a:cubicBezTo>
                <a:cubicBezTo>
                  <a:pt x="3788961" y="325719"/>
                  <a:pt x="3825680" y="423293"/>
                  <a:pt x="3828516" y="487111"/>
                </a:cubicBezTo>
                <a:cubicBezTo>
                  <a:pt x="3832439" y="575376"/>
                  <a:pt x="3836935" y="665322"/>
                  <a:pt x="3819970" y="752030"/>
                </a:cubicBezTo>
                <a:cubicBezTo>
                  <a:pt x="3808497" y="810670"/>
                  <a:pt x="3666774" y="1004686"/>
                  <a:pt x="3640508" y="1034042"/>
                </a:cubicBezTo>
                <a:cubicBezTo>
                  <a:pt x="3585425" y="1095606"/>
                  <a:pt x="3527319" y="1155639"/>
                  <a:pt x="3461047" y="1204957"/>
                </a:cubicBezTo>
                <a:cubicBezTo>
                  <a:pt x="3403779" y="1247575"/>
                  <a:pt x="3337692" y="1277244"/>
                  <a:pt x="3273039" y="1307507"/>
                </a:cubicBezTo>
                <a:cubicBezTo>
                  <a:pt x="3093026" y="1391769"/>
                  <a:pt x="3036935" y="1402179"/>
                  <a:pt x="2845749" y="1444240"/>
                </a:cubicBezTo>
                <a:cubicBezTo>
                  <a:pt x="2754621" y="1464288"/>
                  <a:pt x="2407117" y="1531182"/>
                  <a:pt x="2341548" y="1538243"/>
                </a:cubicBezTo>
                <a:cubicBezTo>
                  <a:pt x="2253703" y="1547703"/>
                  <a:pt x="2164935" y="1543940"/>
                  <a:pt x="2076628" y="1546789"/>
                </a:cubicBezTo>
                <a:cubicBezTo>
                  <a:pt x="1716879" y="1573438"/>
                  <a:pt x="1973558" y="1568321"/>
                  <a:pt x="1606609" y="1538243"/>
                </a:cubicBezTo>
                <a:cubicBezTo>
                  <a:pt x="1402508" y="1521513"/>
                  <a:pt x="1237778" y="1522984"/>
                  <a:pt x="1034041" y="1495514"/>
                </a:cubicBezTo>
                <a:cubicBezTo>
                  <a:pt x="876708" y="1474300"/>
                  <a:pt x="720742" y="1443953"/>
                  <a:pt x="564022" y="1418602"/>
                </a:cubicBezTo>
                <a:cubicBezTo>
                  <a:pt x="527035" y="1412619"/>
                  <a:pt x="490105" y="1406158"/>
                  <a:pt x="452927" y="1401511"/>
                </a:cubicBezTo>
                <a:cubicBezTo>
                  <a:pt x="353340" y="1389062"/>
                  <a:pt x="407433" y="1395044"/>
                  <a:pt x="290557" y="1384419"/>
                </a:cubicBezTo>
                <a:cubicBezTo>
                  <a:pt x="262071" y="1378722"/>
                  <a:pt x="233971" y="1370535"/>
                  <a:pt x="205099" y="1367327"/>
                </a:cubicBezTo>
                <a:cubicBezTo>
                  <a:pt x="117655" y="1357611"/>
                  <a:pt x="76375" y="1358782"/>
                  <a:pt x="0" y="1358782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44D9D24-632A-95E0-CA59-C63C2DF99C60}"/>
              </a:ext>
            </a:extLst>
          </p:cNvPr>
          <p:cNvSpPr/>
          <p:nvPr/>
        </p:nvSpPr>
        <p:spPr bwMode="auto">
          <a:xfrm>
            <a:off x="6845181" y="2127903"/>
            <a:ext cx="4648912" cy="3401226"/>
          </a:xfrm>
          <a:custGeom>
            <a:avLst/>
            <a:gdLst>
              <a:gd name="connsiteX0" fmla="*/ 3264494 w 4648912"/>
              <a:gd name="connsiteY0" fmla="*/ 0 h 3401226"/>
              <a:gd name="connsiteX1" fmla="*/ 3708875 w 4648912"/>
              <a:gd name="connsiteY1" fmla="*/ 179461 h 3401226"/>
              <a:gd name="connsiteX2" fmla="*/ 3939612 w 4648912"/>
              <a:gd name="connsiteY2" fmla="*/ 341832 h 3401226"/>
              <a:gd name="connsiteX3" fmla="*/ 4392539 w 4648912"/>
              <a:gd name="connsiteY3" fmla="*/ 803304 h 3401226"/>
              <a:gd name="connsiteX4" fmla="*/ 4495088 w 4648912"/>
              <a:gd name="connsiteY4" fmla="*/ 957129 h 3401226"/>
              <a:gd name="connsiteX5" fmla="*/ 4623275 w 4648912"/>
              <a:gd name="connsiteY5" fmla="*/ 1350235 h 3401226"/>
              <a:gd name="connsiteX6" fmla="*/ 4648912 w 4648912"/>
              <a:gd name="connsiteY6" fmla="*/ 1512605 h 3401226"/>
              <a:gd name="connsiteX7" fmla="*/ 4597638 w 4648912"/>
              <a:gd name="connsiteY7" fmla="*/ 1999716 h 3401226"/>
              <a:gd name="connsiteX8" fmla="*/ 4546363 w 4648912"/>
              <a:gd name="connsiteY8" fmla="*/ 2221906 h 3401226"/>
              <a:gd name="connsiteX9" fmla="*/ 4383993 w 4648912"/>
              <a:gd name="connsiteY9" fmla="*/ 2512463 h 3401226"/>
              <a:gd name="connsiteX10" fmla="*/ 4281443 w 4648912"/>
              <a:gd name="connsiteY10" fmla="*/ 2657742 h 3401226"/>
              <a:gd name="connsiteX11" fmla="*/ 4016524 w 4648912"/>
              <a:gd name="connsiteY11" fmla="*/ 2914116 h 3401226"/>
              <a:gd name="connsiteX12" fmla="*/ 3555051 w 4648912"/>
              <a:gd name="connsiteY12" fmla="*/ 3196127 h 3401226"/>
              <a:gd name="connsiteX13" fmla="*/ 3213219 w 4648912"/>
              <a:gd name="connsiteY13" fmla="*/ 3332860 h 3401226"/>
              <a:gd name="connsiteX14" fmla="*/ 2879933 w 4648912"/>
              <a:gd name="connsiteY14" fmla="*/ 3401226 h 3401226"/>
              <a:gd name="connsiteX15" fmla="*/ 2238998 w 4648912"/>
              <a:gd name="connsiteY15" fmla="*/ 3392680 h 3401226"/>
              <a:gd name="connsiteX16" fmla="*/ 2033899 w 4648912"/>
              <a:gd name="connsiteY16" fmla="*/ 3384134 h 3401226"/>
              <a:gd name="connsiteX17" fmla="*/ 820397 w 4648912"/>
              <a:gd name="connsiteY17" fmla="*/ 3358497 h 3401226"/>
              <a:gd name="connsiteX18" fmla="*/ 726393 w 4648912"/>
              <a:gd name="connsiteY18" fmla="*/ 3349951 h 3401226"/>
              <a:gd name="connsiteX19" fmla="*/ 683664 w 4648912"/>
              <a:gd name="connsiteY19" fmla="*/ 3332860 h 3401226"/>
              <a:gd name="connsiteX20" fmla="*/ 606752 w 4648912"/>
              <a:gd name="connsiteY20" fmla="*/ 3324314 h 3401226"/>
              <a:gd name="connsiteX21" fmla="*/ 384561 w 4648912"/>
              <a:gd name="connsiteY21" fmla="*/ 3273039 h 3401226"/>
              <a:gd name="connsiteX22" fmla="*/ 282012 w 4648912"/>
              <a:gd name="connsiteY22" fmla="*/ 3238856 h 3401226"/>
              <a:gd name="connsiteX23" fmla="*/ 153825 w 4648912"/>
              <a:gd name="connsiteY23" fmla="*/ 3221764 h 3401226"/>
              <a:gd name="connsiteX24" fmla="*/ 68367 w 4648912"/>
              <a:gd name="connsiteY24" fmla="*/ 3204673 h 3401226"/>
              <a:gd name="connsiteX25" fmla="*/ 0 w 4648912"/>
              <a:gd name="connsiteY25" fmla="*/ 3196127 h 340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48912" h="3401226">
                <a:moveTo>
                  <a:pt x="3264494" y="0"/>
                </a:moveTo>
                <a:cubicBezTo>
                  <a:pt x="3412621" y="59820"/>
                  <a:pt x="3578231" y="87526"/>
                  <a:pt x="3708875" y="179461"/>
                </a:cubicBezTo>
                <a:cubicBezTo>
                  <a:pt x="3785787" y="233585"/>
                  <a:pt x="3866041" y="283247"/>
                  <a:pt x="3939612" y="341832"/>
                </a:cubicBezTo>
                <a:cubicBezTo>
                  <a:pt x="4130641" y="493948"/>
                  <a:pt x="4239471" y="609955"/>
                  <a:pt x="4392539" y="803304"/>
                </a:cubicBezTo>
                <a:cubicBezTo>
                  <a:pt x="4430790" y="851621"/>
                  <a:pt x="4466443" y="902567"/>
                  <a:pt x="4495088" y="957129"/>
                </a:cubicBezTo>
                <a:cubicBezTo>
                  <a:pt x="4561613" y="1083845"/>
                  <a:pt x="4594158" y="1211120"/>
                  <a:pt x="4623275" y="1350235"/>
                </a:cubicBezTo>
                <a:cubicBezTo>
                  <a:pt x="4634500" y="1403867"/>
                  <a:pt x="4640366" y="1458482"/>
                  <a:pt x="4648912" y="1512605"/>
                </a:cubicBezTo>
                <a:cubicBezTo>
                  <a:pt x="4633817" y="1754127"/>
                  <a:pt x="4641122" y="1777948"/>
                  <a:pt x="4597638" y="1999716"/>
                </a:cubicBezTo>
                <a:cubicBezTo>
                  <a:pt x="4583013" y="2074306"/>
                  <a:pt x="4571399" y="2150137"/>
                  <a:pt x="4546363" y="2221906"/>
                </a:cubicBezTo>
                <a:cubicBezTo>
                  <a:pt x="4532455" y="2261777"/>
                  <a:pt x="4405678" y="2478949"/>
                  <a:pt x="4383993" y="2512463"/>
                </a:cubicBezTo>
                <a:cubicBezTo>
                  <a:pt x="4351791" y="2562229"/>
                  <a:pt x="4321455" y="2614008"/>
                  <a:pt x="4281443" y="2657742"/>
                </a:cubicBezTo>
                <a:cubicBezTo>
                  <a:pt x="4198493" y="2748408"/>
                  <a:pt x="4117560" y="2844168"/>
                  <a:pt x="4016524" y="2914116"/>
                </a:cubicBezTo>
                <a:cubicBezTo>
                  <a:pt x="3827066" y="3045279"/>
                  <a:pt x="3766127" y="3099901"/>
                  <a:pt x="3555051" y="3196127"/>
                </a:cubicBezTo>
                <a:cubicBezTo>
                  <a:pt x="3443386" y="3247033"/>
                  <a:pt x="3332276" y="3303096"/>
                  <a:pt x="3213219" y="3332860"/>
                </a:cubicBezTo>
                <a:cubicBezTo>
                  <a:pt x="2989145" y="3388878"/>
                  <a:pt x="3100310" y="3366430"/>
                  <a:pt x="2879933" y="3401226"/>
                </a:cubicBezTo>
                <a:lnTo>
                  <a:pt x="2238998" y="3392680"/>
                </a:lnTo>
                <a:cubicBezTo>
                  <a:pt x="2170586" y="3391298"/>
                  <a:pt x="2102305" y="3385782"/>
                  <a:pt x="2033899" y="3384134"/>
                </a:cubicBezTo>
                <a:lnTo>
                  <a:pt x="820397" y="3358497"/>
                </a:lnTo>
                <a:cubicBezTo>
                  <a:pt x="789062" y="3355648"/>
                  <a:pt x="757318" y="3355749"/>
                  <a:pt x="726393" y="3349951"/>
                </a:cubicBezTo>
                <a:cubicBezTo>
                  <a:pt x="711316" y="3347124"/>
                  <a:pt x="698664" y="3336074"/>
                  <a:pt x="683664" y="3332860"/>
                </a:cubicBezTo>
                <a:cubicBezTo>
                  <a:pt x="658441" y="3327455"/>
                  <a:pt x="632166" y="3328734"/>
                  <a:pt x="606752" y="3324314"/>
                </a:cubicBezTo>
                <a:cubicBezTo>
                  <a:pt x="563711" y="3316828"/>
                  <a:pt x="430739" y="3286507"/>
                  <a:pt x="384561" y="3273039"/>
                </a:cubicBezTo>
                <a:cubicBezTo>
                  <a:pt x="349970" y="3262950"/>
                  <a:pt x="317186" y="3246672"/>
                  <a:pt x="282012" y="3238856"/>
                </a:cubicBezTo>
                <a:cubicBezTo>
                  <a:pt x="239931" y="3229505"/>
                  <a:pt x="196391" y="3228574"/>
                  <a:pt x="153825" y="3221764"/>
                </a:cubicBezTo>
                <a:cubicBezTo>
                  <a:pt x="125140" y="3217174"/>
                  <a:pt x="97022" y="3209449"/>
                  <a:pt x="68367" y="3204673"/>
                </a:cubicBezTo>
                <a:cubicBezTo>
                  <a:pt x="45713" y="3200897"/>
                  <a:pt x="0" y="3196127"/>
                  <a:pt x="0" y="319612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1D179C8C-08DF-D92C-305E-EF36FEECABB5}"/>
              </a:ext>
            </a:extLst>
          </p:cNvPr>
          <p:cNvSpPr/>
          <p:nvPr/>
        </p:nvSpPr>
        <p:spPr bwMode="auto">
          <a:xfrm>
            <a:off x="8067944" y="4328984"/>
            <a:ext cx="2088290" cy="498577"/>
          </a:xfrm>
          <a:prstGeom prst="borderCallout1">
            <a:avLst>
              <a:gd name="adj1" fmla="val 30749"/>
              <a:gd name="adj2" fmla="val -4650"/>
              <a:gd name="adj3" fmla="val 59955"/>
              <a:gd name="adj4" fmla="val -65342"/>
            </a:avLst>
          </a:prstGeom>
          <a:solidFill>
            <a:srgbClr val="6568A7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Имя класса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16268539-A21B-07E3-8A57-B1DEE51AB697}"/>
              </a:ext>
            </a:extLst>
          </p:cNvPr>
          <p:cNvSpPr/>
          <p:nvPr/>
        </p:nvSpPr>
        <p:spPr bwMode="auto">
          <a:xfrm>
            <a:off x="7971435" y="5792496"/>
            <a:ext cx="2088290" cy="498577"/>
          </a:xfrm>
          <a:prstGeom prst="borderCallout1">
            <a:avLst>
              <a:gd name="adj1" fmla="val 34177"/>
              <a:gd name="adj2" fmla="val -5060"/>
              <a:gd name="adj3" fmla="val -51458"/>
              <a:gd name="adj4" fmla="val -72709"/>
            </a:avLst>
          </a:prstGeom>
          <a:solidFill>
            <a:srgbClr val="6568A7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Атрибуты класса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910FA13E-CF58-7D43-82B1-127ED80F6047}"/>
              </a:ext>
            </a:extLst>
          </p:cNvPr>
          <p:cNvSpPr/>
          <p:nvPr/>
        </p:nvSpPr>
        <p:spPr bwMode="auto">
          <a:xfrm>
            <a:off x="1633073" y="5762931"/>
            <a:ext cx="2960222" cy="650120"/>
          </a:xfrm>
          <a:prstGeom prst="borderCallout1">
            <a:avLst>
              <a:gd name="adj1" fmla="val 25208"/>
              <a:gd name="adj2" fmla="val 101612"/>
              <a:gd name="adj3" fmla="val -4264"/>
              <a:gd name="adj4" fmla="val 131146"/>
            </a:avLst>
          </a:prstGeom>
          <a:solidFill>
            <a:srgbClr val="6568A7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Держите в уме, что у атрибутов есть </a:t>
            </a:r>
            <a:r>
              <a:rPr lang="en-US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уровни</a:t>
            </a:r>
            <a:r>
              <a:rPr lang="en-US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доступа!</a:t>
            </a:r>
            <a:endParaRPr lang="en-US" sz="1200" i="1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4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953B9-81E6-7CA2-926A-59A00E9F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Зависимость может выглядеть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23D4C-85DC-A7B1-811C-60610E9CB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1"/>
          <a:stretch/>
        </p:blipFill>
        <p:spPr>
          <a:xfrm>
            <a:off x="554405" y="71652"/>
            <a:ext cx="2789495" cy="442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CDF30-2DCF-EBDB-88FB-05B9BA34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5" y="3307680"/>
            <a:ext cx="5664285" cy="3136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36491-35DE-E761-ABEC-071AFC41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5" y="1425439"/>
            <a:ext cx="2808390" cy="138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B53450-1C34-0820-E4FA-8B12361DF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177" y="4005080"/>
            <a:ext cx="4658375" cy="752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EDF0D-9898-E994-CCB3-68B72294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70"/>
          <a:stretch/>
        </p:blipFill>
        <p:spPr>
          <a:xfrm>
            <a:off x="7322381" y="1676117"/>
            <a:ext cx="4875969" cy="149563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AF5B156-095F-7B0F-9B3D-71683B736B18}"/>
              </a:ext>
            </a:extLst>
          </p:cNvPr>
          <p:cNvSpPr/>
          <p:nvPr/>
        </p:nvSpPr>
        <p:spPr bwMode="auto">
          <a:xfrm>
            <a:off x="1034041" y="1333144"/>
            <a:ext cx="1222178" cy="333286"/>
          </a:xfrm>
          <a:custGeom>
            <a:avLst/>
            <a:gdLst>
              <a:gd name="connsiteX0" fmla="*/ 0 w 1222178"/>
              <a:gd name="connsiteY0" fmla="*/ 273465 h 333286"/>
              <a:gd name="connsiteX1" fmla="*/ 111095 w 1222178"/>
              <a:gd name="connsiteY1" fmla="*/ 282011 h 333286"/>
              <a:gd name="connsiteX2" fmla="*/ 188008 w 1222178"/>
              <a:gd name="connsiteY2" fmla="*/ 299103 h 333286"/>
              <a:gd name="connsiteX3" fmla="*/ 273466 w 1222178"/>
              <a:gd name="connsiteY3" fmla="*/ 307649 h 333286"/>
              <a:gd name="connsiteX4" fmla="*/ 358923 w 1222178"/>
              <a:gd name="connsiteY4" fmla="*/ 324740 h 333286"/>
              <a:gd name="connsiteX5" fmla="*/ 410198 w 1222178"/>
              <a:gd name="connsiteY5" fmla="*/ 333286 h 333286"/>
              <a:gd name="connsiteX6" fmla="*/ 914400 w 1222178"/>
              <a:gd name="connsiteY6" fmla="*/ 324740 h 333286"/>
              <a:gd name="connsiteX7" fmla="*/ 948583 w 1222178"/>
              <a:gd name="connsiteY7" fmla="*/ 316194 h 333286"/>
              <a:gd name="connsiteX8" fmla="*/ 1034041 w 1222178"/>
              <a:gd name="connsiteY8" fmla="*/ 299103 h 333286"/>
              <a:gd name="connsiteX9" fmla="*/ 1059679 w 1222178"/>
              <a:gd name="connsiteY9" fmla="*/ 282011 h 333286"/>
              <a:gd name="connsiteX10" fmla="*/ 1085316 w 1222178"/>
              <a:gd name="connsiteY10" fmla="*/ 273465 h 333286"/>
              <a:gd name="connsiteX11" fmla="*/ 1162228 w 1222178"/>
              <a:gd name="connsiteY11" fmla="*/ 256374 h 333286"/>
              <a:gd name="connsiteX12" fmla="*/ 1204957 w 1222178"/>
              <a:gd name="connsiteY12" fmla="*/ 239282 h 333286"/>
              <a:gd name="connsiteX13" fmla="*/ 1204957 w 1222178"/>
              <a:gd name="connsiteY13" fmla="*/ 145278 h 333286"/>
              <a:gd name="connsiteX14" fmla="*/ 1128045 w 1222178"/>
              <a:gd name="connsiteY14" fmla="*/ 111095 h 333286"/>
              <a:gd name="connsiteX15" fmla="*/ 1025495 w 1222178"/>
              <a:gd name="connsiteY15" fmla="*/ 76912 h 333286"/>
              <a:gd name="connsiteX16" fmla="*/ 957129 w 1222178"/>
              <a:gd name="connsiteY16" fmla="*/ 51275 h 333286"/>
              <a:gd name="connsiteX17" fmla="*/ 888763 w 1222178"/>
              <a:gd name="connsiteY17" fmla="*/ 34183 h 333286"/>
              <a:gd name="connsiteX18" fmla="*/ 769122 w 1222178"/>
              <a:gd name="connsiteY18" fmla="*/ 17092 h 333286"/>
              <a:gd name="connsiteX19" fmla="*/ 709301 w 1222178"/>
              <a:gd name="connsiteY19" fmla="*/ 8546 h 333286"/>
              <a:gd name="connsiteX20" fmla="*/ 521294 w 1222178"/>
              <a:gd name="connsiteY20" fmla="*/ 0 h 333286"/>
              <a:gd name="connsiteX21" fmla="*/ 162370 w 1222178"/>
              <a:gd name="connsiteY21" fmla="*/ 8546 h 333286"/>
              <a:gd name="connsiteX22" fmla="*/ 111095 w 1222178"/>
              <a:gd name="connsiteY22" fmla="*/ 17092 h 333286"/>
              <a:gd name="connsiteX23" fmla="*/ 85458 w 1222178"/>
              <a:gd name="connsiteY23" fmla="*/ 25637 h 33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2178" h="333286">
                <a:moveTo>
                  <a:pt x="0" y="273465"/>
                </a:moveTo>
                <a:cubicBezTo>
                  <a:pt x="37032" y="276314"/>
                  <a:pt x="74295" y="276993"/>
                  <a:pt x="111095" y="282011"/>
                </a:cubicBezTo>
                <a:cubicBezTo>
                  <a:pt x="137117" y="285560"/>
                  <a:pt x="162066" y="295007"/>
                  <a:pt x="188008" y="299103"/>
                </a:cubicBezTo>
                <a:cubicBezTo>
                  <a:pt x="216286" y="303568"/>
                  <a:pt x="245059" y="304098"/>
                  <a:pt x="273466" y="307649"/>
                </a:cubicBezTo>
                <a:cubicBezTo>
                  <a:pt x="351564" y="317411"/>
                  <a:pt x="297601" y="312475"/>
                  <a:pt x="358923" y="324740"/>
                </a:cubicBezTo>
                <a:cubicBezTo>
                  <a:pt x="375914" y="328138"/>
                  <a:pt x="393106" y="330437"/>
                  <a:pt x="410198" y="333286"/>
                </a:cubicBezTo>
                <a:lnTo>
                  <a:pt x="914400" y="324740"/>
                </a:lnTo>
                <a:cubicBezTo>
                  <a:pt x="926139" y="324367"/>
                  <a:pt x="937099" y="318655"/>
                  <a:pt x="948583" y="316194"/>
                </a:cubicBezTo>
                <a:cubicBezTo>
                  <a:pt x="976988" y="310107"/>
                  <a:pt x="1034041" y="299103"/>
                  <a:pt x="1034041" y="299103"/>
                </a:cubicBezTo>
                <a:cubicBezTo>
                  <a:pt x="1042587" y="293406"/>
                  <a:pt x="1050492" y="286604"/>
                  <a:pt x="1059679" y="282011"/>
                </a:cubicBezTo>
                <a:cubicBezTo>
                  <a:pt x="1067736" y="277982"/>
                  <a:pt x="1076577" y="275650"/>
                  <a:pt x="1085316" y="273465"/>
                </a:cubicBezTo>
                <a:cubicBezTo>
                  <a:pt x="1112421" y="266689"/>
                  <a:pt x="1135900" y="265150"/>
                  <a:pt x="1162228" y="256374"/>
                </a:cubicBezTo>
                <a:cubicBezTo>
                  <a:pt x="1176781" y="251523"/>
                  <a:pt x="1190714" y="244979"/>
                  <a:pt x="1204957" y="239282"/>
                </a:cubicBezTo>
                <a:cubicBezTo>
                  <a:pt x="1219380" y="196014"/>
                  <a:pt x="1235143" y="185526"/>
                  <a:pt x="1204957" y="145278"/>
                </a:cubicBezTo>
                <a:cubicBezTo>
                  <a:pt x="1179830" y="111775"/>
                  <a:pt x="1163655" y="121568"/>
                  <a:pt x="1128045" y="111095"/>
                </a:cubicBezTo>
                <a:cubicBezTo>
                  <a:pt x="1093477" y="100928"/>
                  <a:pt x="1058950" y="90294"/>
                  <a:pt x="1025495" y="76912"/>
                </a:cubicBezTo>
                <a:cubicBezTo>
                  <a:pt x="1006979" y="69505"/>
                  <a:pt x="978190" y="57019"/>
                  <a:pt x="957129" y="51275"/>
                </a:cubicBezTo>
                <a:cubicBezTo>
                  <a:pt x="934467" y="45094"/>
                  <a:pt x="911732" y="39105"/>
                  <a:pt x="888763" y="34183"/>
                </a:cubicBezTo>
                <a:cubicBezTo>
                  <a:pt x="851669" y="26234"/>
                  <a:pt x="805861" y="21990"/>
                  <a:pt x="769122" y="17092"/>
                </a:cubicBezTo>
                <a:cubicBezTo>
                  <a:pt x="749156" y="14430"/>
                  <a:pt x="729396" y="9932"/>
                  <a:pt x="709301" y="8546"/>
                </a:cubicBezTo>
                <a:cubicBezTo>
                  <a:pt x="646716" y="4230"/>
                  <a:pt x="583963" y="2849"/>
                  <a:pt x="521294" y="0"/>
                </a:cubicBezTo>
                <a:lnTo>
                  <a:pt x="162370" y="8546"/>
                </a:lnTo>
                <a:cubicBezTo>
                  <a:pt x="145058" y="9267"/>
                  <a:pt x="128010" y="13333"/>
                  <a:pt x="111095" y="17092"/>
                </a:cubicBezTo>
                <a:cubicBezTo>
                  <a:pt x="102302" y="19046"/>
                  <a:pt x="85458" y="25637"/>
                  <a:pt x="85458" y="25637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10F2CA-15D1-6878-F18A-834B3AF36C85}"/>
              </a:ext>
            </a:extLst>
          </p:cNvPr>
          <p:cNvSpPr/>
          <p:nvPr/>
        </p:nvSpPr>
        <p:spPr bwMode="auto">
          <a:xfrm>
            <a:off x="3085032" y="4631821"/>
            <a:ext cx="1692067" cy="316194"/>
          </a:xfrm>
          <a:custGeom>
            <a:avLst/>
            <a:gdLst>
              <a:gd name="connsiteX0" fmla="*/ 0 w 1692067"/>
              <a:gd name="connsiteY0" fmla="*/ 239282 h 316194"/>
              <a:gd name="connsiteX1" fmla="*/ 666572 w 1692067"/>
              <a:gd name="connsiteY1" fmla="*/ 264919 h 316194"/>
              <a:gd name="connsiteX2" fmla="*/ 794759 w 1692067"/>
              <a:gd name="connsiteY2" fmla="*/ 282011 h 316194"/>
              <a:gd name="connsiteX3" fmla="*/ 897308 w 1692067"/>
              <a:gd name="connsiteY3" fmla="*/ 299102 h 316194"/>
              <a:gd name="connsiteX4" fmla="*/ 1222048 w 1692067"/>
              <a:gd name="connsiteY4" fmla="*/ 316194 h 316194"/>
              <a:gd name="connsiteX5" fmla="*/ 1435693 w 1692067"/>
              <a:gd name="connsiteY5" fmla="*/ 299102 h 316194"/>
              <a:gd name="connsiteX6" fmla="*/ 1512605 w 1692067"/>
              <a:gd name="connsiteY6" fmla="*/ 273465 h 316194"/>
              <a:gd name="connsiteX7" fmla="*/ 1538243 w 1692067"/>
              <a:gd name="connsiteY7" fmla="*/ 264919 h 316194"/>
              <a:gd name="connsiteX8" fmla="*/ 1598063 w 1692067"/>
              <a:gd name="connsiteY8" fmla="*/ 247828 h 316194"/>
              <a:gd name="connsiteX9" fmla="*/ 1692067 w 1692067"/>
              <a:gd name="connsiteY9" fmla="*/ 179461 h 316194"/>
              <a:gd name="connsiteX10" fmla="*/ 1666430 w 1692067"/>
              <a:gd name="connsiteY10" fmla="*/ 76912 h 316194"/>
              <a:gd name="connsiteX11" fmla="*/ 1580972 w 1692067"/>
              <a:gd name="connsiteY11" fmla="*/ 34183 h 316194"/>
              <a:gd name="connsiteX12" fmla="*/ 1538243 w 1692067"/>
              <a:gd name="connsiteY12" fmla="*/ 25637 h 316194"/>
              <a:gd name="connsiteX13" fmla="*/ 1486968 w 1692067"/>
              <a:gd name="connsiteY13" fmla="*/ 17091 h 316194"/>
              <a:gd name="connsiteX14" fmla="*/ 1452785 w 1692067"/>
              <a:gd name="connsiteY14" fmla="*/ 8545 h 316194"/>
              <a:gd name="connsiteX15" fmla="*/ 1256232 w 1692067"/>
              <a:gd name="connsiteY15" fmla="*/ 0 h 316194"/>
              <a:gd name="connsiteX16" fmla="*/ 316194 w 1692067"/>
              <a:gd name="connsiteY16" fmla="*/ 8545 h 316194"/>
              <a:gd name="connsiteX17" fmla="*/ 264919 w 1692067"/>
              <a:gd name="connsiteY17" fmla="*/ 17091 h 316194"/>
              <a:gd name="connsiteX18" fmla="*/ 153824 w 1692067"/>
              <a:gd name="connsiteY18" fmla="*/ 34183 h 316194"/>
              <a:gd name="connsiteX19" fmla="*/ 76912 w 1692067"/>
              <a:gd name="connsiteY19" fmla="*/ 59820 h 316194"/>
              <a:gd name="connsiteX20" fmla="*/ 34183 w 1692067"/>
              <a:gd name="connsiteY20" fmla="*/ 68366 h 31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92067" h="316194">
                <a:moveTo>
                  <a:pt x="0" y="239282"/>
                </a:moveTo>
                <a:cubicBezTo>
                  <a:pt x="467103" y="261007"/>
                  <a:pt x="244897" y="252871"/>
                  <a:pt x="666572" y="264919"/>
                </a:cubicBezTo>
                <a:cubicBezTo>
                  <a:pt x="703599" y="269033"/>
                  <a:pt x="756400" y="273487"/>
                  <a:pt x="794759" y="282011"/>
                </a:cubicBezTo>
                <a:cubicBezTo>
                  <a:pt x="880675" y="301104"/>
                  <a:pt x="708904" y="282720"/>
                  <a:pt x="897308" y="299102"/>
                </a:cubicBezTo>
                <a:cubicBezTo>
                  <a:pt x="1020794" y="309840"/>
                  <a:pt x="1087228" y="310576"/>
                  <a:pt x="1222048" y="316194"/>
                </a:cubicBezTo>
                <a:cubicBezTo>
                  <a:pt x="1293263" y="310497"/>
                  <a:pt x="1367917" y="321694"/>
                  <a:pt x="1435693" y="299102"/>
                </a:cubicBezTo>
                <a:lnTo>
                  <a:pt x="1512605" y="273465"/>
                </a:lnTo>
                <a:cubicBezTo>
                  <a:pt x="1521151" y="270616"/>
                  <a:pt x="1529504" y="267104"/>
                  <a:pt x="1538243" y="264919"/>
                </a:cubicBezTo>
                <a:cubicBezTo>
                  <a:pt x="1581165" y="254188"/>
                  <a:pt x="1561284" y="260087"/>
                  <a:pt x="1598063" y="247828"/>
                </a:cubicBezTo>
                <a:cubicBezTo>
                  <a:pt x="1664514" y="203526"/>
                  <a:pt x="1633298" y="226476"/>
                  <a:pt x="1692067" y="179461"/>
                </a:cubicBezTo>
                <a:cubicBezTo>
                  <a:pt x="1687957" y="146580"/>
                  <a:pt x="1690454" y="104941"/>
                  <a:pt x="1666430" y="76912"/>
                </a:cubicBezTo>
                <a:cubicBezTo>
                  <a:pt x="1645844" y="52895"/>
                  <a:pt x="1610329" y="40055"/>
                  <a:pt x="1580972" y="34183"/>
                </a:cubicBezTo>
                <a:lnTo>
                  <a:pt x="1538243" y="25637"/>
                </a:lnTo>
                <a:cubicBezTo>
                  <a:pt x="1521195" y="22537"/>
                  <a:pt x="1503959" y="20489"/>
                  <a:pt x="1486968" y="17091"/>
                </a:cubicBezTo>
                <a:cubicBezTo>
                  <a:pt x="1475451" y="14788"/>
                  <a:pt x="1464498" y="9413"/>
                  <a:pt x="1452785" y="8545"/>
                </a:cubicBezTo>
                <a:cubicBezTo>
                  <a:pt x="1387385" y="3701"/>
                  <a:pt x="1321750" y="2848"/>
                  <a:pt x="1256232" y="0"/>
                </a:cubicBezTo>
                <a:lnTo>
                  <a:pt x="316194" y="8545"/>
                </a:lnTo>
                <a:cubicBezTo>
                  <a:pt x="298869" y="8844"/>
                  <a:pt x="282045" y="14456"/>
                  <a:pt x="264919" y="17091"/>
                </a:cubicBezTo>
                <a:cubicBezTo>
                  <a:pt x="121968" y="39084"/>
                  <a:pt x="281725" y="12866"/>
                  <a:pt x="153824" y="34183"/>
                </a:cubicBezTo>
                <a:cubicBezTo>
                  <a:pt x="96962" y="62613"/>
                  <a:pt x="143178" y="43253"/>
                  <a:pt x="76912" y="59820"/>
                </a:cubicBezTo>
                <a:cubicBezTo>
                  <a:pt x="35522" y="70168"/>
                  <a:pt x="66828" y="68366"/>
                  <a:pt x="34183" y="68366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1EFABF-3F32-1279-0E45-98B32906E23C}"/>
              </a:ext>
            </a:extLst>
          </p:cNvPr>
          <p:cNvSpPr/>
          <p:nvPr/>
        </p:nvSpPr>
        <p:spPr bwMode="auto">
          <a:xfrm>
            <a:off x="441788" y="1693095"/>
            <a:ext cx="1625542" cy="209920"/>
          </a:xfrm>
          <a:custGeom>
            <a:avLst/>
            <a:gdLst>
              <a:gd name="connsiteX0" fmla="*/ 0 w 1625542"/>
              <a:gd name="connsiteY0" fmla="*/ 162393 h 209920"/>
              <a:gd name="connsiteX1" fmla="*/ 42729 w 1625542"/>
              <a:gd name="connsiteY1" fmla="*/ 153847 h 209920"/>
              <a:gd name="connsiteX2" fmla="*/ 68366 w 1625542"/>
              <a:gd name="connsiteY2" fmla="*/ 145301 h 209920"/>
              <a:gd name="connsiteX3" fmla="*/ 136732 w 1625542"/>
              <a:gd name="connsiteY3" fmla="*/ 136755 h 209920"/>
              <a:gd name="connsiteX4" fmla="*/ 264919 w 1625542"/>
              <a:gd name="connsiteY4" fmla="*/ 145301 h 209920"/>
              <a:gd name="connsiteX5" fmla="*/ 495656 w 1625542"/>
              <a:gd name="connsiteY5" fmla="*/ 170939 h 209920"/>
              <a:gd name="connsiteX6" fmla="*/ 1222048 w 1625542"/>
              <a:gd name="connsiteY6" fmla="*/ 188030 h 209920"/>
              <a:gd name="connsiteX7" fmla="*/ 1341689 w 1625542"/>
              <a:gd name="connsiteY7" fmla="*/ 196576 h 209920"/>
              <a:gd name="connsiteX8" fmla="*/ 1606609 w 1625542"/>
              <a:gd name="connsiteY8" fmla="*/ 162393 h 209920"/>
              <a:gd name="connsiteX9" fmla="*/ 1615155 w 1625542"/>
              <a:gd name="connsiteY9" fmla="*/ 136755 h 209920"/>
              <a:gd name="connsiteX10" fmla="*/ 1615155 w 1625542"/>
              <a:gd name="connsiteY10" fmla="*/ 8568 h 209920"/>
              <a:gd name="connsiteX11" fmla="*/ 1580972 w 1625542"/>
              <a:gd name="connsiteY11" fmla="*/ 23 h 20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5542" h="209920">
                <a:moveTo>
                  <a:pt x="0" y="162393"/>
                </a:moveTo>
                <a:cubicBezTo>
                  <a:pt x="14243" y="159544"/>
                  <a:pt x="28638" y="157370"/>
                  <a:pt x="42729" y="153847"/>
                </a:cubicBezTo>
                <a:cubicBezTo>
                  <a:pt x="51468" y="151662"/>
                  <a:pt x="59503" y="146912"/>
                  <a:pt x="68366" y="145301"/>
                </a:cubicBezTo>
                <a:cubicBezTo>
                  <a:pt x="90962" y="141193"/>
                  <a:pt x="113943" y="139604"/>
                  <a:pt x="136732" y="136755"/>
                </a:cubicBezTo>
                <a:cubicBezTo>
                  <a:pt x="179461" y="139604"/>
                  <a:pt x="222288" y="141241"/>
                  <a:pt x="264919" y="145301"/>
                </a:cubicBezTo>
                <a:cubicBezTo>
                  <a:pt x="440342" y="162008"/>
                  <a:pt x="73961" y="158162"/>
                  <a:pt x="495656" y="170939"/>
                </a:cubicBezTo>
                <a:cubicBezTo>
                  <a:pt x="925753" y="183971"/>
                  <a:pt x="683638" y="177676"/>
                  <a:pt x="1222048" y="188030"/>
                </a:cubicBezTo>
                <a:cubicBezTo>
                  <a:pt x="1261928" y="190879"/>
                  <a:pt x="1301707" y="196576"/>
                  <a:pt x="1341689" y="196576"/>
                </a:cubicBezTo>
                <a:cubicBezTo>
                  <a:pt x="1584072" y="196576"/>
                  <a:pt x="1525896" y="243106"/>
                  <a:pt x="1606609" y="162393"/>
                </a:cubicBezTo>
                <a:cubicBezTo>
                  <a:pt x="1609458" y="153847"/>
                  <a:pt x="1612970" y="145494"/>
                  <a:pt x="1615155" y="136755"/>
                </a:cubicBezTo>
                <a:cubicBezTo>
                  <a:pt x="1625969" y="93502"/>
                  <a:pt x="1631743" y="54184"/>
                  <a:pt x="1615155" y="8568"/>
                </a:cubicBezTo>
                <a:cubicBezTo>
                  <a:pt x="1611720" y="-878"/>
                  <a:pt x="1590650" y="23"/>
                  <a:pt x="1580972" y="23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8A7E114-D05A-AE18-26C2-A6FA8DE82A31}"/>
              </a:ext>
            </a:extLst>
          </p:cNvPr>
          <p:cNvSpPr/>
          <p:nvPr/>
        </p:nvSpPr>
        <p:spPr bwMode="auto">
          <a:xfrm>
            <a:off x="393107" y="4358176"/>
            <a:ext cx="1780106" cy="179641"/>
          </a:xfrm>
          <a:custGeom>
            <a:avLst/>
            <a:gdLst>
              <a:gd name="connsiteX0" fmla="*/ 0 w 1780106"/>
              <a:gd name="connsiteY0" fmla="*/ 154003 h 179641"/>
              <a:gd name="connsiteX1" fmla="*/ 734938 w 1780106"/>
              <a:gd name="connsiteY1" fmla="*/ 154003 h 179641"/>
              <a:gd name="connsiteX2" fmla="*/ 871671 w 1780106"/>
              <a:gd name="connsiteY2" fmla="*/ 162549 h 179641"/>
              <a:gd name="connsiteX3" fmla="*/ 957129 w 1780106"/>
              <a:gd name="connsiteY3" fmla="*/ 171095 h 179641"/>
              <a:gd name="connsiteX4" fmla="*/ 1461330 w 1780106"/>
              <a:gd name="connsiteY4" fmla="*/ 179641 h 179641"/>
              <a:gd name="connsiteX5" fmla="*/ 1615155 w 1780106"/>
              <a:gd name="connsiteY5" fmla="*/ 171095 h 179641"/>
              <a:gd name="connsiteX6" fmla="*/ 1666429 w 1780106"/>
              <a:gd name="connsiteY6" fmla="*/ 162549 h 179641"/>
              <a:gd name="connsiteX7" fmla="*/ 1751887 w 1780106"/>
              <a:gd name="connsiteY7" fmla="*/ 154003 h 179641"/>
              <a:gd name="connsiteX8" fmla="*/ 1768979 w 1780106"/>
              <a:gd name="connsiteY8" fmla="*/ 128366 h 179641"/>
              <a:gd name="connsiteX9" fmla="*/ 1768979 w 1780106"/>
              <a:gd name="connsiteY9" fmla="*/ 34362 h 179641"/>
              <a:gd name="connsiteX10" fmla="*/ 1717704 w 1780106"/>
              <a:gd name="connsiteY10" fmla="*/ 17271 h 179641"/>
              <a:gd name="connsiteX11" fmla="*/ 1632246 w 1780106"/>
              <a:gd name="connsiteY11" fmla="*/ 179 h 179641"/>
              <a:gd name="connsiteX12" fmla="*/ 1623700 w 1780106"/>
              <a:gd name="connsiteY12" fmla="*/ 179 h 17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0106" h="179641">
                <a:moveTo>
                  <a:pt x="0" y="154003"/>
                </a:moveTo>
                <a:cubicBezTo>
                  <a:pt x="294574" y="124548"/>
                  <a:pt x="104637" y="140301"/>
                  <a:pt x="734938" y="154003"/>
                </a:cubicBezTo>
                <a:cubicBezTo>
                  <a:pt x="780594" y="154995"/>
                  <a:pt x="826139" y="159046"/>
                  <a:pt x="871671" y="162549"/>
                </a:cubicBezTo>
                <a:cubicBezTo>
                  <a:pt x="900215" y="164745"/>
                  <a:pt x="928513" y="170266"/>
                  <a:pt x="957129" y="171095"/>
                </a:cubicBezTo>
                <a:cubicBezTo>
                  <a:pt x="1125150" y="175965"/>
                  <a:pt x="1293263" y="176792"/>
                  <a:pt x="1461330" y="179641"/>
                </a:cubicBezTo>
                <a:cubicBezTo>
                  <a:pt x="1512605" y="176792"/>
                  <a:pt x="1563978" y="175360"/>
                  <a:pt x="1615155" y="171095"/>
                </a:cubicBezTo>
                <a:cubicBezTo>
                  <a:pt x="1632422" y="169656"/>
                  <a:pt x="1649236" y="164698"/>
                  <a:pt x="1666429" y="162549"/>
                </a:cubicBezTo>
                <a:cubicBezTo>
                  <a:pt x="1694836" y="158998"/>
                  <a:pt x="1723401" y="156852"/>
                  <a:pt x="1751887" y="154003"/>
                </a:cubicBezTo>
                <a:cubicBezTo>
                  <a:pt x="1757584" y="145457"/>
                  <a:pt x="1764386" y="137552"/>
                  <a:pt x="1768979" y="128366"/>
                </a:cubicBezTo>
                <a:cubicBezTo>
                  <a:pt x="1782134" y="102057"/>
                  <a:pt x="1785408" y="57832"/>
                  <a:pt x="1768979" y="34362"/>
                </a:cubicBezTo>
                <a:cubicBezTo>
                  <a:pt x="1758647" y="19603"/>
                  <a:pt x="1735182" y="21641"/>
                  <a:pt x="1717704" y="17271"/>
                </a:cubicBezTo>
                <a:cubicBezTo>
                  <a:pt x="1676179" y="6890"/>
                  <a:pt x="1681137" y="7164"/>
                  <a:pt x="1632246" y="179"/>
                </a:cubicBezTo>
                <a:cubicBezTo>
                  <a:pt x="1629426" y="-224"/>
                  <a:pt x="1626549" y="179"/>
                  <a:pt x="1623700" y="179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BC47DE-ABAD-B36D-D7BF-4607E56A803E}"/>
              </a:ext>
            </a:extLst>
          </p:cNvPr>
          <p:cNvSpPr/>
          <p:nvPr/>
        </p:nvSpPr>
        <p:spPr bwMode="auto">
          <a:xfrm>
            <a:off x="598206" y="5418034"/>
            <a:ext cx="2939753" cy="290557"/>
          </a:xfrm>
          <a:custGeom>
            <a:avLst/>
            <a:gdLst>
              <a:gd name="connsiteX0" fmla="*/ 0 w 2939753"/>
              <a:gd name="connsiteY0" fmla="*/ 230736 h 290557"/>
              <a:gd name="connsiteX1" fmla="*/ 230736 w 2939753"/>
              <a:gd name="connsiteY1" fmla="*/ 239282 h 290557"/>
              <a:gd name="connsiteX2" fmla="*/ 393106 w 2939753"/>
              <a:gd name="connsiteY2" fmla="*/ 247828 h 290557"/>
              <a:gd name="connsiteX3" fmla="*/ 880216 w 2939753"/>
              <a:gd name="connsiteY3" fmla="*/ 256373 h 290557"/>
              <a:gd name="connsiteX4" fmla="*/ 974220 w 2939753"/>
              <a:gd name="connsiteY4" fmla="*/ 264919 h 290557"/>
              <a:gd name="connsiteX5" fmla="*/ 1110953 w 2939753"/>
              <a:gd name="connsiteY5" fmla="*/ 273465 h 290557"/>
              <a:gd name="connsiteX6" fmla="*/ 1187865 w 2939753"/>
              <a:gd name="connsiteY6" fmla="*/ 282011 h 290557"/>
              <a:gd name="connsiteX7" fmla="*/ 1273323 w 2939753"/>
              <a:gd name="connsiteY7" fmla="*/ 290557 h 290557"/>
              <a:gd name="connsiteX8" fmla="*/ 1649338 w 2939753"/>
              <a:gd name="connsiteY8" fmla="*/ 282011 h 290557"/>
              <a:gd name="connsiteX9" fmla="*/ 1974078 w 2939753"/>
              <a:gd name="connsiteY9" fmla="*/ 264919 h 290557"/>
              <a:gd name="connsiteX10" fmla="*/ 2871387 w 2939753"/>
              <a:gd name="connsiteY10" fmla="*/ 256373 h 290557"/>
              <a:gd name="connsiteX11" fmla="*/ 2897024 w 2939753"/>
              <a:gd name="connsiteY11" fmla="*/ 247828 h 290557"/>
              <a:gd name="connsiteX12" fmla="*/ 2922661 w 2939753"/>
              <a:gd name="connsiteY12" fmla="*/ 222190 h 290557"/>
              <a:gd name="connsiteX13" fmla="*/ 2939753 w 2939753"/>
              <a:gd name="connsiteY13" fmla="*/ 162370 h 290557"/>
              <a:gd name="connsiteX14" fmla="*/ 2905570 w 2939753"/>
              <a:gd name="connsiteY14" fmla="*/ 59820 h 290557"/>
              <a:gd name="connsiteX15" fmla="*/ 2862841 w 2939753"/>
              <a:gd name="connsiteY15" fmla="*/ 42729 h 290557"/>
              <a:gd name="connsiteX16" fmla="*/ 2837203 w 2939753"/>
              <a:gd name="connsiteY16" fmla="*/ 25637 h 290557"/>
              <a:gd name="connsiteX17" fmla="*/ 2751745 w 2939753"/>
              <a:gd name="connsiteY17" fmla="*/ 0 h 290557"/>
              <a:gd name="connsiteX18" fmla="*/ 2461188 w 2939753"/>
              <a:gd name="connsiteY18" fmla="*/ 8545 h 290557"/>
              <a:gd name="connsiteX19" fmla="*/ 2384276 w 2939753"/>
              <a:gd name="connsiteY19" fmla="*/ 17091 h 290557"/>
              <a:gd name="connsiteX20" fmla="*/ 2290273 w 2939753"/>
              <a:gd name="connsiteY20" fmla="*/ 34183 h 290557"/>
              <a:gd name="connsiteX21" fmla="*/ 1991170 w 2939753"/>
              <a:gd name="connsiteY21" fmla="*/ 34183 h 29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39753" h="290557">
                <a:moveTo>
                  <a:pt x="0" y="230736"/>
                </a:moveTo>
                <a:lnTo>
                  <a:pt x="230736" y="239282"/>
                </a:lnTo>
                <a:cubicBezTo>
                  <a:pt x="284883" y="241636"/>
                  <a:pt x="338927" y="246402"/>
                  <a:pt x="393106" y="247828"/>
                </a:cubicBezTo>
                <a:lnTo>
                  <a:pt x="880216" y="256373"/>
                </a:lnTo>
                <a:lnTo>
                  <a:pt x="974220" y="264919"/>
                </a:lnTo>
                <a:cubicBezTo>
                  <a:pt x="1019762" y="268293"/>
                  <a:pt x="1065432" y="269823"/>
                  <a:pt x="1110953" y="273465"/>
                </a:cubicBezTo>
                <a:cubicBezTo>
                  <a:pt x="1136666" y="275522"/>
                  <a:pt x="1162212" y="279311"/>
                  <a:pt x="1187865" y="282011"/>
                </a:cubicBezTo>
                <a:lnTo>
                  <a:pt x="1273323" y="290557"/>
                </a:lnTo>
                <a:lnTo>
                  <a:pt x="1649338" y="282011"/>
                </a:lnTo>
                <a:cubicBezTo>
                  <a:pt x="1892019" y="273921"/>
                  <a:pt x="1680919" y="269536"/>
                  <a:pt x="1974078" y="264919"/>
                </a:cubicBezTo>
                <a:lnTo>
                  <a:pt x="2871387" y="256373"/>
                </a:lnTo>
                <a:cubicBezTo>
                  <a:pt x="2879933" y="253525"/>
                  <a:pt x="2889529" y="252825"/>
                  <a:pt x="2897024" y="247828"/>
                </a:cubicBezTo>
                <a:cubicBezTo>
                  <a:pt x="2907080" y="241124"/>
                  <a:pt x="2915957" y="232246"/>
                  <a:pt x="2922661" y="222190"/>
                </a:cubicBezTo>
                <a:cubicBezTo>
                  <a:pt x="2927565" y="214833"/>
                  <a:pt x="2938613" y="166929"/>
                  <a:pt x="2939753" y="162370"/>
                </a:cubicBezTo>
                <a:cubicBezTo>
                  <a:pt x="2938076" y="155664"/>
                  <a:pt x="2923130" y="74872"/>
                  <a:pt x="2905570" y="59820"/>
                </a:cubicBezTo>
                <a:cubicBezTo>
                  <a:pt x="2893923" y="49837"/>
                  <a:pt x="2876562" y="49589"/>
                  <a:pt x="2862841" y="42729"/>
                </a:cubicBezTo>
                <a:cubicBezTo>
                  <a:pt x="2853654" y="38136"/>
                  <a:pt x="2846589" y="29809"/>
                  <a:pt x="2837203" y="25637"/>
                </a:cubicBezTo>
                <a:cubicBezTo>
                  <a:pt x="2810445" y="13744"/>
                  <a:pt x="2780160" y="7103"/>
                  <a:pt x="2751745" y="0"/>
                </a:cubicBezTo>
                <a:lnTo>
                  <a:pt x="2461188" y="8545"/>
                </a:lnTo>
                <a:cubicBezTo>
                  <a:pt x="2435421" y="9743"/>
                  <a:pt x="2409771" y="13169"/>
                  <a:pt x="2384276" y="17091"/>
                </a:cubicBezTo>
                <a:cubicBezTo>
                  <a:pt x="2328967" y="25600"/>
                  <a:pt x="2364439" y="32417"/>
                  <a:pt x="2290273" y="34183"/>
                </a:cubicBezTo>
                <a:cubicBezTo>
                  <a:pt x="2190600" y="36556"/>
                  <a:pt x="2090871" y="34183"/>
                  <a:pt x="1991170" y="34183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947B31-9852-73D2-B061-0DAAB3B14FB1}"/>
              </a:ext>
            </a:extLst>
          </p:cNvPr>
          <p:cNvSpPr/>
          <p:nvPr/>
        </p:nvSpPr>
        <p:spPr bwMode="auto">
          <a:xfrm>
            <a:off x="2256090" y="1521151"/>
            <a:ext cx="1521151" cy="3101236"/>
          </a:xfrm>
          <a:custGeom>
            <a:avLst/>
            <a:gdLst>
              <a:gd name="connsiteX0" fmla="*/ 0 w 1521151"/>
              <a:gd name="connsiteY0" fmla="*/ 0 h 3101236"/>
              <a:gd name="connsiteX1" fmla="*/ 290557 w 1521151"/>
              <a:gd name="connsiteY1" fmla="*/ 42729 h 3101236"/>
              <a:gd name="connsiteX2" fmla="*/ 598205 w 1521151"/>
              <a:gd name="connsiteY2" fmla="*/ 196554 h 3101236"/>
              <a:gd name="connsiteX3" fmla="*/ 658026 w 1521151"/>
              <a:gd name="connsiteY3" fmla="*/ 239283 h 3101236"/>
              <a:gd name="connsiteX4" fmla="*/ 854579 w 1521151"/>
              <a:gd name="connsiteY4" fmla="*/ 393107 h 3101236"/>
              <a:gd name="connsiteX5" fmla="*/ 922946 w 1521151"/>
              <a:gd name="connsiteY5" fmla="*/ 478565 h 3101236"/>
              <a:gd name="connsiteX6" fmla="*/ 1153682 w 1521151"/>
              <a:gd name="connsiteY6" fmla="*/ 837488 h 3101236"/>
              <a:gd name="connsiteX7" fmla="*/ 1213503 w 1521151"/>
              <a:gd name="connsiteY7" fmla="*/ 957129 h 3101236"/>
              <a:gd name="connsiteX8" fmla="*/ 1264777 w 1521151"/>
              <a:gd name="connsiteY8" fmla="*/ 1110954 h 3101236"/>
              <a:gd name="connsiteX9" fmla="*/ 1341689 w 1521151"/>
              <a:gd name="connsiteY9" fmla="*/ 1435694 h 3101236"/>
              <a:gd name="connsiteX10" fmla="*/ 1401510 w 1521151"/>
              <a:gd name="connsiteY10" fmla="*/ 1760434 h 3101236"/>
              <a:gd name="connsiteX11" fmla="*/ 1410056 w 1521151"/>
              <a:gd name="connsiteY11" fmla="*/ 1931350 h 3101236"/>
              <a:gd name="connsiteX12" fmla="*/ 1418602 w 1521151"/>
              <a:gd name="connsiteY12" fmla="*/ 2085174 h 3101236"/>
              <a:gd name="connsiteX13" fmla="*/ 1401510 w 1521151"/>
              <a:gd name="connsiteY13" fmla="*/ 2486827 h 3101236"/>
              <a:gd name="connsiteX14" fmla="*/ 1392964 w 1521151"/>
              <a:gd name="connsiteY14" fmla="*/ 2837204 h 3101236"/>
              <a:gd name="connsiteX15" fmla="*/ 1367327 w 1521151"/>
              <a:gd name="connsiteY15" fmla="*/ 3042303 h 3101236"/>
              <a:gd name="connsiteX16" fmla="*/ 1341689 w 1521151"/>
              <a:gd name="connsiteY16" fmla="*/ 2948299 h 3101236"/>
              <a:gd name="connsiteX17" fmla="*/ 1324598 w 1521151"/>
              <a:gd name="connsiteY17" fmla="*/ 2905570 h 3101236"/>
              <a:gd name="connsiteX18" fmla="*/ 1316052 w 1521151"/>
              <a:gd name="connsiteY18" fmla="*/ 2879933 h 3101236"/>
              <a:gd name="connsiteX19" fmla="*/ 1350235 w 1521151"/>
              <a:gd name="connsiteY19" fmla="*/ 2965391 h 3101236"/>
              <a:gd name="connsiteX20" fmla="*/ 1375873 w 1521151"/>
              <a:gd name="connsiteY20" fmla="*/ 3050849 h 3101236"/>
              <a:gd name="connsiteX21" fmla="*/ 1401510 w 1521151"/>
              <a:gd name="connsiteY21" fmla="*/ 3076486 h 3101236"/>
              <a:gd name="connsiteX22" fmla="*/ 1444239 w 1521151"/>
              <a:gd name="connsiteY22" fmla="*/ 2991028 h 3101236"/>
              <a:gd name="connsiteX23" fmla="*/ 1504060 w 1521151"/>
              <a:gd name="connsiteY23" fmla="*/ 2905570 h 3101236"/>
              <a:gd name="connsiteX24" fmla="*/ 1521151 w 1521151"/>
              <a:gd name="connsiteY24" fmla="*/ 2888479 h 310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21151" h="3101236">
                <a:moveTo>
                  <a:pt x="0" y="0"/>
                </a:moveTo>
                <a:cubicBezTo>
                  <a:pt x="57570" y="6643"/>
                  <a:pt x="209081" y="14390"/>
                  <a:pt x="290557" y="42729"/>
                </a:cubicBezTo>
                <a:cubicBezTo>
                  <a:pt x="398224" y="80178"/>
                  <a:pt x="505280" y="130179"/>
                  <a:pt x="598205" y="196554"/>
                </a:cubicBezTo>
                <a:cubicBezTo>
                  <a:pt x="618145" y="210797"/>
                  <a:pt x="637637" y="225690"/>
                  <a:pt x="658026" y="239283"/>
                </a:cubicBezTo>
                <a:cubicBezTo>
                  <a:pt x="765482" y="310920"/>
                  <a:pt x="756701" y="290335"/>
                  <a:pt x="854579" y="393107"/>
                </a:cubicBezTo>
                <a:cubicBezTo>
                  <a:pt x="879738" y="419524"/>
                  <a:pt x="899320" y="450769"/>
                  <a:pt x="922946" y="478565"/>
                </a:cubicBezTo>
                <a:cubicBezTo>
                  <a:pt x="1064412" y="644995"/>
                  <a:pt x="995835" y="521797"/>
                  <a:pt x="1153682" y="837488"/>
                </a:cubicBezTo>
                <a:cubicBezTo>
                  <a:pt x="1173622" y="877368"/>
                  <a:pt x="1196721" y="915820"/>
                  <a:pt x="1213503" y="957129"/>
                </a:cubicBezTo>
                <a:cubicBezTo>
                  <a:pt x="1233846" y="1007203"/>
                  <a:pt x="1248656" y="1059366"/>
                  <a:pt x="1264777" y="1110954"/>
                </a:cubicBezTo>
                <a:cubicBezTo>
                  <a:pt x="1304336" y="1237546"/>
                  <a:pt x="1313750" y="1291344"/>
                  <a:pt x="1341689" y="1435694"/>
                </a:cubicBezTo>
                <a:cubicBezTo>
                  <a:pt x="1362604" y="1543756"/>
                  <a:pt x="1401510" y="1760434"/>
                  <a:pt x="1401510" y="1760434"/>
                </a:cubicBezTo>
                <a:cubicBezTo>
                  <a:pt x="1404359" y="1817406"/>
                  <a:pt x="1407058" y="1874386"/>
                  <a:pt x="1410056" y="1931350"/>
                </a:cubicBezTo>
                <a:cubicBezTo>
                  <a:pt x="1412755" y="1982633"/>
                  <a:pt x="1418602" y="2033820"/>
                  <a:pt x="1418602" y="2085174"/>
                </a:cubicBezTo>
                <a:cubicBezTo>
                  <a:pt x="1418602" y="2352680"/>
                  <a:pt x="1419817" y="2322069"/>
                  <a:pt x="1401510" y="2486827"/>
                </a:cubicBezTo>
                <a:cubicBezTo>
                  <a:pt x="1398661" y="2603619"/>
                  <a:pt x="1396301" y="2720425"/>
                  <a:pt x="1392964" y="2837204"/>
                </a:cubicBezTo>
                <a:cubicBezTo>
                  <a:pt x="1385341" y="3103993"/>
                  <a:pt x="1414846" y="3161105"/>
                  <a:pt x="1367327" y="3042303"/>
                </a:cubicBezTo>
                <a:cubicBezTo>
                  <a:pt x="1354807" y="2954665"/>
                  <a:pt x="1369163" y="3010116"/>
                  <a:pt x="1341689" y="2948299"/>
                </a:cubicBezTo>
                <a:cubicBezTo>
                  <a:pt x="1335459" y="2934281"/>
                  <a:pt x="1329984" y="2919933"/>
                  <a:pt x="1324598" y="2905570"/>
                </a:cubicBezTo>
                <a:cubicBezTo>
                  <a:pt x="1321435" y="2897136"/>
                  <a:pt x="1312504" y="2871653"/>
                  <a:pt x="1316052" y="2879933"/>
                </a:cubicBezTo>
                <a:cubicBezTo>
                  <a:pt x="1328137" y="2908133"/>
                  <a:pt x="1340533" y="2936285"/>
                  <a:pt x="1350235" y="2965391"/>
                </a:cubicBezTo>
                <a:cubicBezTo>
                  <a:pt x="1364608" y="3008511"/>
                  <a:pt x="1350410" y="3010108"/>
                  <a:pt x="1375873" y="3050849"/>
                </a:cubicBezTo>
                <a:cubicBezTo>
                  <a:pt x="1382278" y="3061097"/>
                  <a:pt x="1392964" y="3067940"/>
                  <a:pt x="1401510" y="3076486"/>
                </a:cubicBezTo>
                <a:cubicBezTo>
                  <a:pt x="1472817" y="2957639"/>
                  <a:pt x="1386088" y="3107330"/>
                  <a:pt x="1444239" y="2991028"/>
                </a:cubicBezTo>
                <a:cubicBezTo>
                  <a:pt x="1461196" y="2957114"/>
                  <a:pt x="1479337" y="2934413"/>
                  <a:pt x="1504060" y="2905570"/>
                </a:cubicBezTo>
                <a:cubicBezTo>
                  <a:pt x="1509303" y="2899453"/>
                  <a:pt x="1515454" y="2894176"/>
                  <a:pt x="1521151" y="2888479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100A8C3-4AEE-C2CD-1AFA-406E2A8C2ABB}"/>
              </a:ext>
            </a:extLst>
          </p:cNvPr>
          <p:cNvSpPr/>
          <p:nvPr/>
        </p:nvSpPr>
        <p:spPr bwMode="auto">
          <a:xfrm>
            <a:off x="2415887" y="4862557"/>
            <a:ext cx="2036472" cy="632389"/>
          </a:xfrm>
          <a:custGeom>
            <a:avLst/>
            <a:gdLst>
              <a:gd name="connsiteX0" fmla="*/ 2036472 w 2036472"/>
              <a:gd name="connsiteY0" fmla="*/ 0 h 632389"/>
              <a:gd name="connsiteX1" fmla="*/ 2027926 w 2036472"/>
              <a:gd name="connsiteY1" fmla="*/ 205099 h 632389"/>
              <a:gd name="connsiteX2" fmla="*/ 2010834 w 2036472"/>
              <a:gd name="connsiteY2" fmla="*/ 239282 h 632389"/>
              <a:gd name="connsiteX3" fmla="*/ 1951014 w 2036472"/>
              <a:gd name="connsiteY3" fmla="*/ 324740 h 632389"/>
              <a:gd name="connsiteX4" fmla="*/ 1882648 w 2036472"/>
              <a:gd name="connsiteY4" fmla="*/ 384561 h 632389"/>
              <a:gd name="connsiteX5" fmla="*/ 1839919 w 2036472"/>
              <a:gd name="connsiteY5" fmla="*/ 401652 h 632389"/>
              <a:gd name="connsiteX6" fmla="*/ 1737369 w 2036472"/>
              <a:gd name="connsiteY6" fmla="*/ 435836 h 632389"/>
              <a:gd name="connsiteX7" fmla="*/ 1643365 w 2036472"/>
              <a:gd name="connsiteY7" fmla="*/ 444381 h 632389"/>
              <a:gd name="connsiteX8" fmla="*/ 1429720 w 2036472"/>
              <a:gd name="connsiteY8" fmla="*/ 461473 h 632389"/>
              <a:gd name="connsiteX9" fmla="*/ 1241713 w 2036472"/>
              <a:gd name="connsiteY9" fmla="*/ 470019 h 632389"/>
              <a:gd name="connsiteX10" fmla="*/ 831515 w 2036472"/>
              <a:gd name="connsiteY10" fmla="*/ 461473 h 632389"/>
              <a:gd name="connsiteX11" fmla="*/ 780240 w 2036472"/>
              <a:gd name="connsiteY11" fmla="*/ 444381 h 632389"/>
              <a:gd name="connsiteX12" fmla="*/ 711874 w 2036472"/>
              <a:gd name="connsiteY12" fmla="*/ 427290 h 632389"/>
              <a:gd name="connsiteX13" fmla="*/ 652053 w 2036472"/>
              <a:gd name="connsiteY13" fmla="*/ 410198 h 632389"/>
              <a:gd name="connsiteX14" fmla="*/ 395679 w 2036472"/>
              <a:gd name="connsiteY14" fmla="*/ 393107 h 632389"/>
              <a:gd name="connsiteX15" fmla="*/ 344405 w 2036472"/>
              <a:gd name="connsiteY15" fmla="*/ 384561 h 632389"/>
              <a:gd name="connsiteX16" fmla="*/ 156397 w 2036472"/>
              <a:gd name="connsiteY16" fmla="*/ 410198 h 632389"/>
              <a:gd name="connsiteX17" fmla="*/ 113668 w 2036472"/>
              <a:gd name="connsiteY17" fmla="*/ 444381 h 632389"/>
              <a:gd name="connsiteX18" fmla="*/ 96577 w 2036472"/>
              <a:gd name="connsiteY18" fmla="*/ 470019 h 632389"/>
              <a:gd name="connsiteX19" fmla="*/ 53848 w 2036472"/>
              <a:gd name="connsiteY19" fmla="*/ 521293 h 632389"/>
              <a:gd name="connsiteX20" fmla="*/ 45302 w 2036472"/>
              <a:gd name="connsiteY20" fmla="*/ 555477 h 632389"/>
              <a:gd name="connsiteX21" fmla="*/ 36756 w 2036472"/>
              <a:gd name="connsiteY21" fmla="*/ 623843 h 632389"/>
              <a:gd name="connsiteX22" fmla="*/ 28210 w 2036472"/>
              <a:gd name="connsiteY22" fmla="*/ 598206 h 632389"/>
              <a:gd name="connsiteX23" fmla="*/ 11119 w 2036472"/>
              <a:gd name="connsiteY23" fmla="*/ 504202 h 632389"/>
              <a:gd name="connsiteX24" fmla="*/ 2573 w 2036472"/>
              <a:gd name="connsiteY24" fmla="*/ 478564 h 632389"/>
              <a:gd name="connsiteX25" fmla="*/ 36756 w 2036472"/>
              <a:gd name="connsiteY25" fmla="*/ 512748 h 632389"/>
              <a:gd name="connsiteX26" fmla="*/ 53848 w 2036472"/>
              <a:gd name="connsiteY26" fmla="*/ 555477 h 632389"/>
              <a:gd name="connsiteX27" fmla="*/ 70939 w 2036472"/>
              <a:gd name="connsiteY27" fmla="*/ 632389 h 632389"/>
              <a:gd name="connsiteX28" fmla="*/ 105122 w 2036472"/>
              <a:gd name="connsiteY28" fmla="*/ 589660 h 632389"/>
              <a:gd name="connsiteX29" fmla="*/ 130760 w 2036472"/>
              <a:gd name="connsiteY29" fmla="*/ 572568 h 632389"/>
              <a:gd name="connsiteX30" fmla="*/ 164943 w 2036472"/>
              <a:gd name="connsiteY30" fmla="*/ 546931 h 632389"/>
              <a:gd name="connsiteX31" fmla="*/ 199126 w 2036472"/>
              <a:gd name="connsiteY31" fmla="*/ 512748 h 63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6472" h="632389">
                <a:moveTo>
                  <a:pt x="2036472" y="0"/>
                </a:moveTo>
                <a:cubicBezTo>
                  <a:pt x="2033623" y="68366"/>
                  <a:pt x="2035216" y="137063"/>
                  <a:pt x="2027926" y="205099"/>
                </a:cubicBezTo>
                <a:cubicBezTo>
                  <a:pt x="2026569" y="217766"/>
                  <a:pt x="2017021" y="228146"/>
                  <a:pt x="2010834" y="239282"/>
                </a:cubicBezTo>
                <a:cubicBezTo>
                  <a:pt x="1990244" y="276345"/>
                  <a:pt x="1979726" y="292439"/>
                  <a:pt x="1951014" y="324740"/>
                </a:cubicBezTo>
                <a:cubicBezTo>
                  <a:pt x="1934662" y="343136"/>
                  <a:pt x="1905060" y="372110"/>
                  <a:pt x="1882648" y="384561"/>
                </a:cubicBezTo>
                <a:cubicBezTo>
                  <a:pt x="1869238" y="392011"/>
                  <a:pt x="1854385" y="396546"/>
                  <a:pt x="1839919" y="401652"/>
                </a:cubicBezTo>
                <a:cubicBezTo>
                  <a:pt x="1805941" y="413644"/>
                  <a:pt x="1772579" y="428182"/>
                  <a:pt x="1737369" y="435836"/>
                </a:cubicBezTo>
                <a:cubicBezTo>
                  <a:pt x="1706623" y="442520"/>
                  <a:pt x="1674636" y="440907"/>
                  <a:pt x="1643365" y="444381"/>
                </a:cubicBezTo>
                <a:cubicBezTo>
                  <a:pt x="1481405" y="462376"/>
                  <a:pt x="1734453" y="446236"/>
                  <a:pt x="1429720" y="461473"/>
                </a:cubicBezTo>
                <a:lnTo>
                  <a:pt x="1241713" y="470019"/>
                </a:lnTo>
                <a:cubicBezTo>
                  <a:pt x="1104980" y="467170"/>
                  <a:pt x="968067" y="469059"/>
                  <a:pt x="831515" y="461473"/>
                </a:cubicBezTo>
                <a:cubicBezTo>
                  <a:pt x="813527" y="460474"/>
                  <a:pt x="797563" y="449330"/>
                  <a:pt x="780240" y="444381"/>
                </a:cubicBezTo>
                <a:cubicBezTo>
                  <a:pt x="757654" y="437928"/>
                  <a:pt x="734571" y="433342"/>
                  <a:pt x="711874" y="427290"/>
                </a:cubicBezTo>
                <a:cubicBezTo>
                  <a:pt x="691836" y="421947"/>
                  <a:pt x="672476" y="413802"/>
                  <a:pt x="652053" y="410198"/>
                </a:cubicBezTo>
                <a:cubicBezTo>
                  <a:pt x="595823" y="400275"/>
                  <a:pt x="423851" y="394515"/>
                  <a:pt x="395679" y="393107"/>
                </a:cubicBezTo>
                <a:cubicBezTo>
                  <a:pt x="378588" y="390258"/>
                  <a:pt x="361718" y="383869"/>
                  <a:pt x="344405" y="384561"/>
                </a:cubicBezTo>
                <a:cubicBezTo>
                  <a:pt x="211192" y="389889"/>
                  <a:pt x="227355" y="386545"/>
                  <a:pt x="156397" y="410198"/>
                </a:cubicBezTo>
                <a:cubicBezTo>
                  <a:pt x="142154" y="421592"/>
                  <a:pt x="126565" y="431483"/>
                  <a:pt x="113668" y="444381"/>
                </a:cubicBezTo>
                <a:cubicBezTo>
                  <a:pt x="106405" y="451644"/>
                  <a:pt x="103152" y="462129"/>
                  <a:pt x="96577" y="470019"/>
                </a:cubicBezTo>
                <a:cubicBezTo>
                  <a:pt x="41740" y="535824"/>
                  <a:pt x="96285" y="457636"/>
                  <a:pt x="53848" y="521293"/>
                </a:cubicBezTo>
                <a:cubicBezTo>
                  <a:pt x="50999" y="532688"/>
                  <a:pt x="47233" y="543891"/>
                  <a:pt x="45302" y="555477"/>
                </a:cubicBezTo>
                <a:cubicBezTo>
                  <a:pt x="41526" y="578131"/>
                  <a:pt x="45286" y="602520"/>
                  <a:pt x="36756" y="623843"/>
                </a:cubicBezTo>
                <a:cubicBezTo>
                  <a:pt x="33410" y="632207"/>
                  <a:pt x="30685" y="606867"/>
                  <a:pt x="28210" y="598206"/>
                </a:cubicBezTo>
                <a:cubicBezTo>
                  <a:pt x="11320" y="539093"/>
                  <a:pt x="27256" y="584889"/>
                  <a:pt x="11119" y="504202"/>
                </a:cubicBezTo>
                <a:cubicBezTo>
                  <a:pt x="9352" y="495369"/>
                  <a:pt x="-5973" y="475715"/>
                  <a:pt x="2573" y="478564"/>
                </a:cubicBezTo>
                <a:cubicBezTo>
                  <a:pt x="17860" y="483660"/>
                  <a:pt x="25362" y="501353"/>
                  <a:pt x="36756" y="512748"/>
                </a:cubicBezTo>
                <a:cubicBezTo>
                  <a:pt x="42453" y="526991"/>
                  <a:pt x="48997" y="540924"/>
                  <a:pt x="53848" y="555477"/>
                </a:cubicBezTo>
                <a:cubicBezTo>
                  <a:pt x="59879" y="573572"/>
                  <a:pt x="67555" y="615467"/>
                  <a:pt x="70939" y="632389"/>
                </a:cubicBezTo>
                <a:cubicBezTo>
                  <a:pt x="82333" y="618146"/>
                  <a:pt x="92224" y="602558"/>
                  <a:pt x="105122" y="589660"/>
                </a:cubicBezTo>
                <a:cubicBezTo>
                  <a:pt x="112385" y="582397"/>
                  <a:pt x="122402" y="578538"/>
                  <a:pt x="130760" y="572568"/>
                </a:cubicBezTo>
                <a:cubicBezTo>
                  <a:pt x="142350" y="564290"/>
                  <a:pt x="153549" y="555477"/>
                  <a:pt x="164943" y="546931"/>
                </a:cubicBezTo>
                <a:cubicBezTo>
                  <a:pt x="185567" y="515993"/>
                  <a:pt x="172847" y="525886"/>
                  <a:pt x="199126" y="512748"/>
                </a:cubicBezTo>
              </a:path>
            </a:pathLst>
          </a:custGeom>
          <a:noFill/>
          <a:ln w="1905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D985F0C-ADA7-19DF-C8C7-E1215F9C23EE}"/>
              </a:ext>
            </a:extLst>
          </p:cNvPr>
          <p:cNvSpPr/>
          <p:nvPr/>
        </p:nvSpPr>
        <p:spPr bwMode="auto">
          <a:xfrm>
            <a:off x="3931065" y="839976"/>
            <a:ext cx="3106693" cy="3055121"/>
          </a:xfrm>
          <a:prstGeom prst="borderCallout1">
            <a:avLst>
              <a:gd name="adj1" fmla="val 50101"/>
              <a:gd name="adj2" fmla="val -163"/>
              <a:gd name="adj3" fmla="val 50451"/>
              <a:gd name="adj4" fmla="val -1568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 этом примере, зависимость связана с типом переменной в которой хранится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VIN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Car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должен иметь переменную такого же типа, что бы принять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VIN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. И если произойдет изменение в классе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VIMNumberGenerator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VIN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будет храниться в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то придется менять и 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41844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C752-AC47-2BB5-94C6-2C9E8EEBC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3637" y="1443038"/>
            <a:ext cx="5832367" cy="47489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Разновидность ассоциативной связи, показывающий, что </a:t>
            </a:r>
            <a:r>
              <a:rPr lang="ru-MD" dirty="0">
                <a:effectLst/>
              </a:rPr>
              <a:t>объект/экземпляр одного класса может владеть или получать доступ к объектам/экземплярам другого класса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Например, автомобиль нуждается в колесе, что бы быть автомобилем, при этом колесо самодостаточно, оно может существовать само по себе и его можно использовать и с автомобилем и с трактором и с мотоциклом и с самолетом</a:t>
            </a:r>
            <a:r>
              <a:rPr lang="en-US" dirty="0"/>
              <a:t>, </a:t>
            </a:r>
            <a:r>
              <a:rPr lang="ru-RU" dirty="0"/>
              <a:t>но конкретный экземпляр колеса принадлежит конкретному автомобилю, т.е. автомобиль владеет колесами</a:t>
            </a: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dirty="0"/>
              <a:t>В представлении зависимости, не закрашенный ромб указывает на класс – </a:t>
            </a:r>
            <a:r>
              <a:rPr lang="en-US" dirty="0"/>
              <a:t>“</a:t>
            </a:r>
            <a:r>
              <a:rPr lang="ru-MD" dirty="0"/>
              <a:t>целое</a:t>
            </a:r>
            <a:r>
              <a:rPr lang="en-US" dirty="0"/>
              <a:t>”</a:t>
            </a:r>
            <a:r>
              <a:rPr lang="ru-MD" dirty="0"/>
              <a:t>, а стрелка на подсоединяемый класс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5937DD-5A73-31ED-D2BA-3DF5D506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(HAS-A)</a:t>
            </a:r>
            <a:r>
              <a:rPr lang="ru-RU" dirty="0"/>
              <a:t>, Агрегация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2B2DD-F699-672A-8BE3-0FDF89D9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55" y="307887"/>
            <a:ext cx="3024420" cy="51003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BEC831C-57D5-93CF-00AA-66D0FAD65A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1605" y="1486913"/>
            <a:ext cx="5472112" cy="1259234"/>
          </a:xfrm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756DE808-9B4C-5F82-731D-2064A13084CD}"/>
              </a:ext>
            </a:extLst>
          </p:cNvPr>
          <p:cNvSpPr/>
          <p:nvPr/>
        </p:nvSpPr>
        <p:spPr bwMode="auto">
          <a:xfrm>
            <a:off x="2679128" y="4111854"/>
            <a:ext cx="2987607" cy="1011932"/>
          </a:xfrm>
          <a:prstGeom prst="borderCallout1">
            <a:avLst>
              <a:gd name="adj1" fmla="val -3371"/>
              <a:gd name="adj2" fmla="val 17026"/>
              <a:gd name="adj3" fmla="val -160426"/>
              <a:gd name="adj4" fmla="val 27906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Один автомобиль может владеть от 4 до 6 колёс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9E4CE6-E43A-810E-2E87-12B9F8965BB0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0515" y="2492870"/>
            <a:ext cx="1674490" cy="158094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B8280C-88A3-0B7E-9C28-CAA4A80CCDE0}"/>
              </a:ext>
            </a:extLst>
          </p:cNvPr>
          <p:cNvSpPr/>
          <p:nvPr/>
        </p:nvSpPr>
        <p:spPr bwMode="auto">
          <a:xfrm>
            <a:off x="3392680" y="2290273"/>
            <a:ext cx="333286" cy="239282"/>
          </a:xfrm>
          <a:custGeom>
            <a:avLst/>
            <a:gdLst>
              <a:gd name="connsiteX0" fmla="*/ 59821 w 333286"/>
              <a:gd name="connsiteY0" fmla="*/ 17091 h 239282"/>
              <a:gd name="connsiteX1" fmla="*/ 153825 w 333286"/>
              <a:gd name="connsiteY1" fmla="*/ 8546 h 239282"/>
              <a:gd name="connsiteX2" fmla="*/ 188008 w 333286"/>
              <a:gd name="connsiteY2" fmla="*/ 0 h 239282"/>
              <a:gd name="connsiteX3" fmla="*/ 282012 w 333286"/>
              <a:gd name="connsiteY3" fmla="*/ 8546 h 239282"/>
              <a:gd name="connsiteX4" fmla="*/ 307649 w 333286"/>
              <a:gd name="connsiteY4" fmla="*/ 34183 h 239282"/>
              <a:gd name="connsiteX5" fmla="*/ 333286 w 333286"/>
              <a:gd name="connsiteY5" fmla="*/ 111095 h 239282"/>
              <a:gd name="connsiteX6" fmla="*/ 316195 w 333286"/>
              <a:gd name="connsiteY6" fmla="*/ 170916 h 239282"/>
              <a:gd name="connsiteX7" fmla="*/ 273466 w 333286"/>
              <a:gd name="connsiteY7" fmla="*/ 196553 h 239282"/>
              <a:gd name="connsiteX8" fmla="*/ 222191 w 333286"/>
              <a:gd name="connsiteY8" fmla="*/ 213645 h 239282"/>
              <a:gd name="connsiteX9" fmla="*/ 145279 w 333286"/>
              <a:gd name="connsiteY9" fmla="*/ 239282 h 239282"/>
              <a:gd name="connsiteX10" fmla="*/ 85458 w 333286"/>
              <a:gd name="connsiteY10" fmla="*/ 230736 h 239282"/>
              <a:gd name="connsiteX11" fmla="*/ 42729 w 333286"/>
              <a:gd name="connsiteY11" fmla="*/ 179462 h 239282"/>
              <a:gd name="connsiteX12" fmla="*/ 17092 w 333286"/>
              <a:gd name="connsiteY12" fmla="*/ 162370 h 239282"/>
              <a:gd name="connsiteX13" fmla="*/ 8546 w 333286"/>
              <a:gd name="connsiteY13" fmla="*/ 136733 h 239282"/>
              <a:gd name="connsiteX14" fmla="*/ 0 w 333286"/>
              <a:gd name="connsiteY14" fmla="*/ 102549 h 23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3286" h="239282">
                <a:moveTo>
                  <a:pt x="59821" y="17091"/>
                </a:moveTo>
                <a:cubicBezTo>
                  <a:pt x="91156" y="14243"/>
                  <a:pt x="122637" y="12704"/>
                  <a:pt x="153825" y="8546"/>
                </a:cubicBezTo>
                <a:cubicBezTo>
                  <a:pt x="165467" y="6994"/>
                  <a:pt x="176263" y="0"/>
                  <a:pt x="188008" y="0"/>
                </a:cubicBezTo>
                <a:cubicBezTo>
                  <a:pt x="219472" y="0"/>
                  <a:pt x="250677" y="5697"/>
                  <a:pt x="282012" y="8546"/>
                </a:cubicBezTo>
                <a:cubicBezTo>
                  <a:pt x="290558" y="17092"/>
                  <a:pt x="300624" y="24349"/>
                  <a:pt x="307649" y="34183"/>
                </a:cubicBezTo>
                <a:cubicBezTo>
                  <a:pt x="327306" y="61703"/>
                  <a:pt x="326724" y="78283"/>
                  <a:pt x="333286" y="111095"/>
                </a:cubicBezTo>
                <a:cubicBezTo>
                  <a:pt x="327589" y="131035"/>
                  <a:pt x="328087" y="153927"/>
                  <a:pt x="316195" y="170916"/>
                </a:cubicBezTo>
                <a:cubicBezTo>
                  <a:pt x="306670" y="184523"/>
                  <a:pt x="288587" y="189680"/>
                  <a:pt x="273466" y="196553"/>
                </a:cubicBezTo>
                <a:cubicBezTo>
                  <a:pt x="257065" y="204008"/>
                  <a:pt x="238305" y="205588"/>
                  <a:pt x="222191" y="213645"/>
                </a:cubicBezTo>
                <a:cubicBezTo>
                  <a:pt x="175016" y="237232"/>
                  <a:pt x="200500" y="228238"/>
                  <a:pt x="145279" y="239282"/>
                </a:cubicBezTo>
                <a:cubicBezTo>
                  <a:pt x="125339" y="236433"/>
                  <a:pt x="104388" y="237620"/>
                  <a:pt x="85458" y="230736"/>
                </a:cubicBezTo>
                <a:cubicBezTo>
                  <a:pt x="21374" y="207433"/>
                  <a:pt x="70133" y="213717"/>
                  <a:pt x="42729" y="179462"/>
                </a:cubicBezTo>
                <a:cubicBezTo>
                  <a:pt x="36313" y="171442"/>
                  <a:pt x="25638" y="168067"/>
                  <a:pt x="17092" y="162370"/>
                </a:cubicBezTo>
                <a:cubicBezTo>
                  <a:pt x="14243" y="153824"/>
                  <a:pt x="11021" y="145394"/>
                  <a:pt x="8546" y="136733"/>
                </a:cubicBezTo>
                <a:cubicBezTo>
                  <a:pt x="5319" y="125440"/>
                  <a:pt x="0" y="102549"/>
                  <a:pt x="0" y="102549"/>
                </a:cubicBezTo>
              </a:path>
            </a:pathLst>
          </a:cu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3C7C740-6EE9-629A-242D-3B5A8B99B24F}"/>
              </a:ext>
            </a:extLst>
          </p:cNvPr>
          <p:cNvSpPr/>
          <p:nvPr/>
        </p:nvSpPr>
        <p:spPr bwMode="auto">
          <a:xfrm>
            <a:off x="4623275" y="2322790"/>
            <a:ext cx="378774" cy="198219"/>
          </a:xfrm>
          <a:custGeom>
            <a:avLst/>
            <a:gdLst>
              <a:gd name="connsiteX0" fmla="*/ 119641 w 378774"/>
              <a:gd name="connsiteY0" fmla="*/ 18758 h 198219"/>
              <a:gd name="connsiteX1" fmla="*/ 162370 w 378774"/>
              <a:gd name="connsiteY1" fmla="*/ 1666 h 198219"/>
              <a:gd name="connsiteX2" fmla="*/ 341832 w 378774"/>
              <a:gd name="connsiteY2" fmla="*/ 18758 h 198219"/>
              <a:gd name="connsiteX3" fmla="*/ 358923 w 378774"/>
              <a:gd name="connsiteY3" fmla="*/ 52941 h 198219"/>
              <a:gd name="connsiteX4" fmla="*/ 367469 w 378774"/>
              <a:gd name="connsiteY4" fmla="*/ 155490 h 198219"/>
              <a:gd name="connsiteX5" fmla="*/ 333286 w 378774"/>
              <a:gd name="connsiteY5" fmla="*/ 172582 h 198219"/>
              <a:gd name="connsiteX6" fmla="*/ 282011 w 378774"/>
              <a:gd name="connsiteY6" fmla="*/ 198219 h 198219"/>
              <a:gd name="connsiteX7" fmla="*/ 128187 w 378774"/>
              <a:gd name="connsiteY7" fmla="*/ 189674 h 198219"/>
              <a:gd name="connsiteX8" fmla="*/ 51275 w 378774"/>
              <a:gd name="connsiteY8" fmla="*/ 129853 h 198219"/>
              <a:gd name="connsiteX9" fmla="*/ 17091 w 378774"/>
              <a:gd name="connsiteY9" fmla="*/ 104216 h 198219"/>
              <a:gd name="connsiteX10" fmla="*/ 0 w 378774"/>
              <a:gd name="connsiteY10" fmla="*/ 70032 h 19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774" h="198219">
                <a:moveTo>
                  <a:pt x="119641" y="18758"/>
                </a:moveTo>
                <a:cubicBezTo>
                  <a:pt x="133884" y="13061"/>
                  <a:pt x="147046" y="2363"/>
                  <a:pt x="162370" y="1666"/>
                </a:cubicBezTo>
                <a:cubicBezTo>
                  <a:pt x="263959" y="-2952"/>
                  <a:pt x="274004" y="1801"/>
                  <a:pt x="341832" y="18758"/>
                </a:cubicBezTo>
                <a:cubicBezTo>
                  <a:pt x="347529" y="30152"/>
                  <a:pt x="353749" y="41300"/>
                  <a:pt x="358923" y="52941"/>
                </a:cubicBezTo>
                <a:cubicBezTo>
                  <a:pt x="374535" y="88068"/>
                  <a:pt x="389951" y="115023"/>
                  <a:pt x="367469" y="155490"/>
                </a:cubicBezTo>
                <a:cubicBezTo>
                  <a:pt x="361282" y="166626"/>
                  <a:pt x="344347" y="166261"/>
                  <a:pt x="333286" y="172582"/>
                </a:cubicBezTo>
                <a:cubicBezTo>
                  <a:pt x="286903" y="199087"/>
                  <a:pt x="329012" y="182553"/>
                  <a:pt x="282011" y="198219"/>
                </a:cubicBezTo>
                <a:cubicBezTo>
                  <a:pt x="230736" y="195371"/>
                  <a:pt x="178781" y="198473"/>
                  <a:pt x="128187" y="189674"/>
                </a:cubicBezTo>
                <a:cubicBezTo>
                  <a:pt x="97567" y="184349"/>
                  <a:pt x="72051" y="148032"/>
                  <a:pt x="51275" y="129853"/>
                </a:cubicBezTo>
                <a:cubicBezTo>
                  <a:pt x="40556" y="120474"/>
                  <a:pt x="28486" y="112762"/>
                  <a:pt x="17091" y="104216"/>
                </a:cubicBezTo>
                <a:lnTo>
                  <a:pt x="0" y="70032"/>
                </a:lnTo>
              </a:path>
            </a:pathLst>
          </a:cu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5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AF4D6F-8E50-BDB5-FE98-72F2F04877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3048" y="3284980"/>
            <a:ext cx="6289459" cy="29634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3D2614-69FC-6CB6-69A2-3B21B08C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Агрегация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C6657-60F8-D56E-EF88-564F46F3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0" y="0"/>
            <a:ext cx="2520350" cy="42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5EC2B-83D8-9D1D-94BB-668221168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48" y="1340710"/>
            <a:ext cx="2931167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66260D-590E-D351-7C92-6DCCBC333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333" y="1527591"/>
            <a:ext cx="5782678" cy="1844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FE911-DABB-6E66-98ED-66308B9E2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534" y="3588802"/>
            <a:ext cx="6304873" cy="57608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D84A05-0333-7FEC-D366-0E448BE19E51}"/>
              </a:ext>
            </a:extLst>
          </p:cNvPr>
          <p:cNvSpPr/>
          <p:nvPr/>
        </p:nvSpPr>
        <p:spPr bwMode="auto">
          <a:xfrm>
            <a:off x="700088" y="4023856"/>
            <a:ext cx="891236" cy="129044"/>
          </a:xfrm>
          <a:custGeom>
            <a:avLst/>
            <a:gdLst>
              <a:gd name="connsiteX0" fmla="*/ 0 w 891236"/>
              <a:gd name="connsiteY0" fmla="*/ 129044 h 129044"/>
              <a:gd name="connsiteX1" fmla="*/ 133350 w 891236"/>
              <a:gd name="connsiteY1" fmla="*/ 124282 h 129044"/>
              <a:gd name="connsiteX2" fmla="*/ 166687 w 891236"/>
              <a:gd name="connsiteY2" fmla="*/ 119519 h 129044"/>
              <a:gd name="connsiteX3" fmla="*/ 276225 w 891236"/>
              <a:gd name="connsiteY3" fmla="*/ 114757 h 129044"/>
              <a:gd name="connsiteX4" fmla="*/ 347662 w 891236"/>
              <a:gd name="connsiteY4" fmla="*/ 109994 h 129044"/>
              <a:gd name="connsiteX5" fmla="*/ 595312 w 891236"/>
              <a:gd name="connsiteY5" fmla="*/ 119519 h 129044"/>
              <a:gd name="connsiteX6" fmla="*/ 681037 w 891236"/>
              <a:gd name="connsiteY6" fmla="*/ 124282 h 129044"/>
              <a:gd name="connsiteX7" fmla="*/ 852487 w 891236"/>
              <a:gd name="connsiteY7" fmla="*/ 119519 h 129044"/>
              <a:gd name="connsiteX8" fmla="*/ 866775 w 891236"/>
              <a:gd name="connsiteY8" fmla="*/ 114757 h 129044"/>
              <a:gd name="connsiteX9" fmla="*/ 885825 w 891236"/>
              <a:gd name="connsiteY9" fmla="*/ 100469 h 129044"/>
              <a:gd name="connsiteX10" fmla="*/ 885825 w 891236"/>
              <a:gd name="connsiteY10" fmla="*/ 52844 h 129044"/>
              <a:gd name="connsiteX11" fmla="*/ 852487 w 891236"/>
              <a:gd name="connsiteY11" fmla="*/ 33794 h 129044"/>
              <a:gd name="connsiteX12" fmla="*/ 833437 w 891236"/>
              <a:gd name="connsiteY12" fmla="*/ 24269 h 129044"/>
              <a:gd name="connsiteX13" fmla="*/ 781050 w 891236"/>
              <a:gd name="connsiteY13" fmla="*/ 14744 h 129044"/>
              <a:gd name="connsiteX14" fmla="*/ 652462 w 891236"/>
              <a:gd name="connsiteY14" fmla="*/ 9982 h 129044"/>
              <a:gd name="connsiteX15" fmla="*/ 581025 w 891236"/>
              <a:gd name="connsiteY15" fmla="*/ 5219 h 129044"/>
              <a:gd name="connsiteX16" fmla="*/ 519112 w 891236"/>
              <a:gd name="connsiteY16" fmla="*/ 457 h 129044"/>
              <a:gd name="connsiteX17" fmla="*/ 404812 w 891236"/>
              <a:gd name="connsiteY17" fmla="*/ 457 h 12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236" h="129044">
                <a:moveTo>
                  <a:pt x="0" y="129044"/>
                </a:moveTo>
                <a:cubicBezTo>
                  <a:pt x="44450" y="127457"/>
                  <a:pt x="88944" y="126819"/>
                  <a:pt x="133350" y="124282"/>
                </a:cubicBezTo>
                <a:cubicBezTo>
                  <a:pt x="144557" y="123642"/>
                  <a:pt x="155487" y="120266"/>
                  <a:pt x="166687" y="119519"/>
                </a:cubicBezTo>
                <a:cubicBezTo>
                  <a:pt x="203153" y="117088"/>
                  <a:pt x="239728" y="116678"/>
                  <a:pt x="276225" y="114757"/>
                </a:cubicBezTo>
                <a:cubicBezTo>
                  <a:pt x="300057" y="113503"/>
                  <a:pt x="323850" y="111582"/>
                  <a:pt x="347662" y="109994"/>
                </a:cubicBezTo>
                <a:cubicBezTo>
                  <a:pt x="594455" y="122335"/>
                  <a:pt x="250010" y="105707"/>
                  <a:pt x="595312" y="119519"/>
                </a:cubicBezTo>
                <a:cubicBezTo>
                  <a:pt x="623908" y="120663"/>
                  <a:pt x="652462" y="122694"/>
                  <a:pt x="681037" y="124282"/>
                </a:cubicBezTo>
                <a:cubicBezTo>
                  <a:pt x="738187" y="122694"/>
                  <a:pt x="795390" y="122447"/>
                  <a:pt x="852487" y="119519"/>
                </a:cubicBezTo>
                <a:cubicBezTo>
                  <a:pt x="857501" y="119262"/>
                  <a:pt x="862416" y="117248"/>
                  <a:pt x="866775" y="114757"/>
                </a:cubicBezTo>
                <a:cubicBezTo>
                  <a:pt x="873667" y="110819"/>
                  <a:pt x="879475" y="105232"/>
                  <a:pt x="885825" y="100469"/>
                </a:cubicBezTo>
                <a:cubicBezTo>
                  <a:pt x="890554" y="81550"/>
                  <a:pt x="895166" y="73861"/>
                  <a:pt x="885825" y="52844"/>
                </a:cubicBezTo>
                <a:cubicBezTo>
                  <a:pt x="877765" y="34710"/>
                  <a:pt x="867520" y="39432"/>
                  <a:pt x="852487" y="33794"/>
                </a:cubicBezTo>
                <a:cubicBezTo>
                  <a:pt x="845840" y="31301"/>
                  <a:pt x="840085" y="26762"/>
                  <a:pt x="833437" y="24269"/>
                </a:cubicBezTo>
                <a:cubicBezTo>
                  <a:pt x="821508" y="19796"/>
                  <a:pt x="789979" y="15269"/>
                  <a:pt x="781050" y="14744"/>
                </a:cubicBezTo>
                <a:cubicBezTo>
                  <a:pt x="738232" y="12225"/>
                  <a:pt x="695306" y="12022"/>
                  <a:pt x="652462" y="9982"/>
                </a:cubicBezTo>
                <a:cubicBezTo>
                  <a:pt x="628624" y="8847"/>
                  <a:pt x="604830" y="6919"/>
                  <a:pt x="581025" y="5219"/>
                </a:cubicBezTo>
                <a:cubicBezTo>
                  <a:pt x="560379" y="3744"/>
                  <a:pt x="539803" y="1016"/>
                  <a:pt x="519112" y="457"/>
                </a:cubicBezTo>
                <a:cubicBezTo>
                  <a:pt x="481026" y="-572"/>
                  <a:pt x="442912" y="457"/>
                  <a:pt x="404812" y="457"/>
                </a:cubicBezTo>
              </a:path>
            </a:pathLst>
          </a:custGeom>
          <a:noFill/>
          <a:ln w="1270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8918ED-E0BB-756E-2F53-7D50B3474EF7}"/>
              </a:ext>
            </a:extLst>
          </p:cNvPr>
          <p:cNvSpPr/>
          <p:nvPr/>
        </p:nvSpPr>
        <p:spPr bwMode="auto">
          <a:xfrm>
            <a:off x="623888" y="1314231"/>
            <a:ext cx="666780" cy="148041"/>
          </a:xfrm>
          <a:custGeom>
            <a:avLst/>
            <a:gdLst>
              <a:gd name="connsiteX0" fmla="*/ 0 w 666780"/>
              <a:gd name="connsiteY0" fmla="*/ 143094 h 148041"/>
              <a:gd name="connsiteX1" fmla="*/ 395287 w 666780"/>
              <a:gd name="connsiteY1" fmla="*/ 147857 h 148041"/>
              <a:gd name="connsiteX2" fmla="*/ 600075 w 666780"/>
              <a:gd name="connsiteY2" fmla="*/ 138332 h 148041"/>
              <a:gd name="connsiteX3" fmla="*/ 623887 w 666780"/>
              <a:gd name="connsiteY3" fmla="*/ 128807 h 148041"/>
              <a:gd name="connsiteX4" fmla="*/ 642937 w 666780"/>
              <a:gd name="connsiteY4" fmla="*/ 124044 h 148041"/>
              <a:gd name="connsiteX5" fmla="*/ 657225 w 666780"/>
              <a:gd name="connsiteY5" fmla="*/ 109757 h 148041"/>
              <a:gd name="connsiteX6" fmla="*/ 666750 w 666780"/>
              <a:gd name="connsiteY6" fmla="*/ 90707 h 148041"/>
              <a:gd name="connsiteX7" fmla="*/ 652462 w 666780"/>
              <a:gd name="connsiteY7" fmla="*/ 47844 h 148041"/>
              <a:gd name="connsiteX8" fmla="*/ 623887 w 666780"/>
              <a:gd name="connsiteY8" fmla="*/ 28794 h 148041"/>
              <a:gd name="connsiteX9" fmla="*/ 552450 w 666780"/>
              <a:gd name="connsiteY9" fmla="*/ 14507 h 148041"/>
              <a:gd name="connsiteX10" fmla="*/ 528637 w 666780"/>
              <a:gd name="connsiteY10" fmla="*/ 9744 h 148041"/>
              <a:gd name="connsiteX11" fmla="*/ 171450 w 666780"/>
              <a:gd name="connsiteY11" fmla="*/ 4982 h 148041"/>
              <a:gd name="connsiteX12" fmla="*/ 90487 w 666780"/>
              <a:gd name="connsiteY12" fmla="*/ 219 h 148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6780" h="148041">
                <a:moveTo>
                  <a:pt x="0" y="143094"/>
                </a:moveTo>
                <a:lnTo>
                  <a:pt x="395287" y="147857"/>
                </a:lnTo>
                <a:cubicBezTo>
                  <a:pt x="542431" y="147857"/>
                  <a:pt x="517115" y="150182"/>
                  <a:pt x="600075" y="138332"/>
                </a:cubicBezTo>
                <a:cubicBezTo>
                  <a:pt x="608012" y="135157"/>
                  <a:pt x="615777" y="131510"/>
                  <a:pt x="623887" y="128807"/>
                </a:cubicBezTo>
                <a:cubicBezTo>
                  <a:pt x="630097" y="126737"/>
                  <a:pt x="637254" y="127291"/>
                  <a:pt x="642937" y="124044"/>
                </a:cubicBezTo>
                <a:cubicBezTo>
                  <a:pt x="648785" y="120702"/>
                  <a:pt x="652462" y="114519"/>
                  <a:pt x="657225" y="109757"/>
                </a:cubicBezTo>
                <a:cubicBezTo>
                  <a:pt x="660400" y="103407"/>
                  <a:pt x="667295" y="97786"/>
                  <a:pt x="666750" y="90707"/>
                </a:cubicBezTo>
                <a:cubicBezTo>
                  <a:pt x="665595" y="75691"/>
                  <a:pt x="661035" y="60227"/>
                  <a:pt x="652462" y="47844"/>
                </a:cubicBezTo>
                <a:cubicBezTo>
                  <a:pt x="645946" y="38432"/>
                  <a:pt x="634281" y="33591"/>
                  <a:pt x="623887" y="28794"/>
                </a:cubicBezTo>
                <a:cubicBezTo>
                  <a:pt x="600127" y="17828"/>
                  <a:pt x="577783" y="18404"/>
                  <a:pt x="552450" y="14507"/>
                </a:cubicBezTo>
                <a:cubicBezTo>
                  <a:pt x="544449" y="13276"/>
                  <a:pt x="536729" y="9946"/>
                  <a:pt x="528637" y="9744"/>
                </a:cubicBezTo>
                <a:cubicBezTo>
                  <a:pt x="409601" y="6768"/>
                  <a:pt x="290512" y="6569"/>
                  <a:pt x="171450" y="4982"/>
                </a:cubicBezTo>
                <a:cubicBezTo>
                  <a:pt x="119173" y="-1553"/>
                  <a:pt x="146149" y="219"/>
                  <a:pt x="90487" y="219"/>
                </a:cubicBezTo>
              </a:path>
            </a:pathLst>
          </a:custGeom>
          <a:noFill/>
          <a:ln w="1270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0AAF7E-DE68-F395-67D5-9A84561B3574}"/>
              </a:ext>
            </a:extLst>
          </p:cNvPr>
          <p:cNvSpPr/>
          <p:nvPr/>
        </p:nvSpPr>
        <p:spPr bwMode="auto">
          <a:xfrm>
            <a:off x="1295400" y="1352550"/>
            <a:ext cx="2095500" cy="2747963"/>
          </a:xfrm>
          <a:custGeom>
            <a:avLst/>
            <a:gdLst>
              <a:gd name="connsiteX0" fmla="*/ 290513 w 2095500"/>
              <a:gd name="connsiteY0" fmla="*/ 2747963 h 2747963"/>
              <a:gd name="connsiteX1" fmla="*/ 457200 w 2095500"/>
              <a:gd name="connsiteY1" fmla="*/ 2728913 h 2747963"/>
              <a:gd name="connsiteX2" fmla="*/ 542925 w 2095500"/>
              <a:gd name="connsiteY2" fmla="*/ 2719388 h 2747963"/>
              <a:gd name="connsiteX3" fmla="*/ 652463 w 2095500"/>
              <a:gd name="connsiteY3" fmla="*/ 2676525 h 2747963"/>
              <a:gd name="connsiteX4" fmla="*/ 776288 w 2095500"/>
              <a:gd name="connsiteY4" fmla="*/ 2624138 h 2747963"/>
              <a:gd name="connsiteX5" fmla="*/ 885825 w 2095500"/>
              <a:gd name="connsiteY5" fmla="*/ 2566988 h 2747963"/>
              <a:gd name="connsiteX6" fmla="*/ 1028700 w 2095500"/>
              <a:gd name="connsiteY6" fmla="*/ 2462213 h 2747963"/>
              <a:gd name="connsiteX7" fmla="*/ 1185863 w 2095500"/>
              <a:gd name="connsiteY7" fmla="*/ 2309813 h 2747963"/>
              <a:gd name="connsiteX8" fmla="*/ 1276350 w 2095500"/>
              <a:gd name="connsiteY8" fmla="*/ 2209800 h 2747963"/>
              <a:gd name="connsiteX9" fmla="*/ 1404938 w 2095500"/>
              <a:gd name="connsiteY9" fmla="*/ 2047875 h 2747963"/>
              <a:gd name="connsiteX10" fmla="*/ 1462088 w 2095500"/>
              <a:gd name="connsiteY10" fmla="*/ 1971675 h 2747963"/>
              <a:gd name="connsiteX11" fmla="*/ 1495425 w 2095500"/>
              <a:gd name="connsiteY11" fmla="*/ 1924050 h 2747963"/>
              <a:gd name="connsiteX12" fmla="*/ 1547813 w 2095500"/>
              <a:gd name="connsiteY12" fmla="*/ 1857375 h 2747963"/>
              <a:gd name="connsiteX13" fmla="*/ 1647825 w 2095500"/>
              <a:gd name="connsiteY13" fmla="*/ 1690688 h 2747963"/>
              <a:gd name="connsiteX14" fmla="*/ 1719263 w 2095500"/>
              <a:gd name="connsiteY14" fmla="*/ 1538288 h 2747963"/>
              <a:gd name="connsiteX15" fmla="*/ 1747838 w 2095500"/>
              <a:gd name="connsiteY15" fmla="*/ 1457325 h 2747963"/>
              <a:gd name="connsiteX16" fmla="*/ 1881188 w 2095500"/>
              <a:gd name="connsiteY16" fmla="*/ 1243013 h 2747963"/>
              <a:gd name="connsiteX17" fmla="*/ 1905000 w 2095500"/>
              <a:gd name="connsiteY17" fmla="*/ 1190625 h 2747963"/>
              <a:gd name="connsiteX18" fmla="*/ 1966913 w 2095500"/>
              <a:gd name="connsiteY18" fmla="*/ 1062038 h 2747963"/>
              <a:gd name="connsiteX19" fmla="*/ 2085975 w 2095500"/>
              <a:gd name="connsiteY19" fmla="*/ 804863 h 2747963"/>
              <a:gd name="connsiteX20" fmla="*/ 2095500 w 2095500"/>
              <a:gd name="connsiteY20" fmla="*/ 738188 h 2747963"/>
              <a:gd name="connsiteX21" fmla="*/ 2085975 w 2095500"/>
              <a:gd name="connsiteY21" fmla="*/ 657225 h 2747963"/>
              <a:gd name="connsiteX22" fmla="*/ 2066925 w 2095500"/>
              <a:gd name="connsiteY22" fmla="*/ 604838 h 2747963"/>
              <a:gd name="connsiteX23" fmla="*/ 2024063 w 2095500"/>
              <a:gd name="connsiteY23" fmla="*/ 528638 h 2747963"/>
              <a:gd name="connsiteX24" fmla="*/ 1971675 w 2095500"/>
              <a:gd name="connsiteY24" fmla="*/ 461963 h 2747963"/>
              <a:gd name="connsiteX25" fmla="*/ 1819275 w 2095500"/>
              <a:gd name="connsiteY25" fmla="*/ 314325 h 2747963"/>
              <a:gd name="connsiteX26" fmla="*/ 1571625 w 2095500"/>
              <a:gd name="connsiteY26" fmla="*/ 214313 h 2747963"/>
              <a:gd name="connsiteX27" fmla="*/ 1500188 w 2095500"/>
              <a:gd name="connsiteY27" fmla="*/ 204788 h 2747963"/>
              <a:gd name="connsiteX28" fmla="*/ 1233488 w 2095500"/>
              <a:gd name="connsiteY28" fmla="*/ 180975 h 2747963"/>
              <a:gd name="connsiteX29" fmla="*/ 1033463 w 2095500"/>
              <a:gd name="connsiteY29" fmla="*/ 161925 h 2747963"/>
              <a:gd name="connsiteX30" fmla="*/ 909638 w 2095500"/>
              <a:gd name="connsiteY30" fmla="*/ 147638 h 2747963"/>
              <a:gd name="connsiteX31" fmla="*/ 828675 w 2095500"/>
              <a:gd name="connsiteY31" fmla="*/ 142875 h 2747963"/>
              <a:gd name="connsiteX32" fmla="*/ 685800 w 2095500"/>
              <a:gd name="connsiteY32" fmla="*/ 123825 h 2747963"/>
              <a:gd name="connsiteX33" fmla="*/ 619125 w 2095500"/>
              <a:gd name="connsiteY33" fmla="*/ 119063 h 2747963"/>
              <a:gd name="connsiteX34" fmla="*/ 571500 w 2095500"/>
              <a:gd name="connsiteY34" fmla="*/ 114300 h 2747963"/>
              <a:gd name="connsiteX35" fmla="*/ 490538 w 2095500"/>
              <a:gd name="connsiteY35" fmla="*/ 109538 h 2747963"/>
              <a:gd name="connsiteX36" fmla="*/ 452438 w 2095500"/>
              <a:gd name="connsiteY36" fmla="*/ 104775 h 2747963"/>
              <a:gd name="connsiteX37" fmla="*/ 333375 w 2095500"/>
              <a:gd name="connsiteY37" fmla="*/ 95250 h 2747963"/>
              <a:gd name="connsiteX38" fmla="*/ 295275 w 2095500"/>
              <a:gd name="connsiteY38" fmla="*/ 90488 h 2747963"/>
              <a:gd name="connsiteX39" fmla="*/ 171450 w 2095500"/>
              <a:gd name="connsiteY39" fmla="*/ 76200 h 2747963"/>
              <a:gd name="connsiteX40" fmla="*/ 138113 w 2095500"/>
              <a:gd name="connsiteY40" fmla="*/ 71438 h 2747963"/>
              <a:gd name="connsiteX41" fmla="*/ 119063 w 2095500"/>
              <a:gd name="connsiteY41" fmla="*/ 66675 h 2747963"/>
              <a:gd name="connsiteX42" fmla="*/ 0 w 2095500"/>
              <a:gd name="connsiteY42" fmla="*/ 61913 h 2747963"/>
              <a:gd name="connsiteX43" fmla="*/ 19050 w 2095500"/>
              <a:gd name="connsiteY43" fmla="*/ 47625 h 2747963"/>
              <a:gd name="connsiteX44" fmla="*/ 61913 w 2095500"/>
              <a:gd name="connsiteY44" fmla="*/ 38100 h 2747963"/>
              <a:gd name="connsiteX45" fmla="*/ 85725 w 2095500"/>
              <a:gd name="connsiteY45" fmla="*/ 28575 h 2747963"/>
              <a:gd name="connsiteX46" fmla="*/ 104775 w 2095500"/>
              <a:gd name="connsiteY46" fmla="*/ 23813 h 2747963"/>
              <a:gd name="connsiteX47" fmla="*/ 128588 w 2095500"/>
              <a:gd name="connsiteY47" fmla="*/ 14288 h 2747963"/>
              <a:gd name="connsiteX48" fmla="*/ 147638 w 2095500"/>
              <a:gd name="connsiteY48" fmla="*/ 9525 h 2747963"/>
              <a:gd name="connsiteX49" fmla="*/ 166688 w 2095500"/>
              <a:gd name="connsiteY49" fmla="*/ 0 h 2747963"/>
              <a:gd name="connsiteX50" fmla="*/ 152400 w 2095500"/>
              <a:gd name="connsiteY50" fmla="*/ 9525 h 2747963"/>
              <a:gd name="connsiteX51" fmla="*/ 142875 w 2095500"/>
              <a:gd name="connsiteY51" fmla="*/ 33338 h 2747963"/>
              <a:gd name="connsiteX52" fmla="*/ 133350 w 2095500"/>
              <a:gd name="connsiteY52" fmla="*/ 147638 h 2747963"/>
              <a:gd name="connsiteX53" fmla="*/ 85725 w 2095500"/>
              <a:gd name="connsiteY53" fmla="*/ 114300 h 2747963"/>
              <a:gd name="connsiteX54" fmla="*/ 66675 w 2095500"/>
              <a:gd name="connsiteY54" fmla="*/ 109538 h 2747963"/>
              <a:gd name="connsiteX55" fmla="*/ 47625 w 2095500"/>
              <a:gd name="connsiteY55" fmla="*/ 95250 h 2747963"/>
              <a:gd name="connsiteX56" fmla="*/ 9525 w 2095500"/>
              <a:gd name="connsiteY56" fmla="*/ 85725 h 2747963"/>
              <a:gd name="connsiteX57" fmla="*/ 9525 w 2095500"/>
              <a:gd name="connsiteY57" fmla="*/ 80963 h 27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095500" h="2747963">
                <a:moveTo>
                  <a:pt x="290513" y="2747963"/>
                </a:moveTo>
                <a:cubicBezTo>
                  <a:pt x="410179" y="2724030"/>
                  <a:pt x="240843" y="2755960"/>
                  <a:pt x="457200" y="2728913"/>
                </a:cubicBezTo>
                <a:cubicBezTo>
                  <a:pt x="511131" y="2722171"/>
                  <a:pt x="482565" y="2725423"/>
                  <a:pt x="542925" y="2719388"/>
                </a:cubicBezTo>
                <a:cubicBezTo>
                  <a:pt x="644213" y="2685625"/>
                  <a:pt x="557015" y="2716907"/>
                  <a:pt x="652463" y="2676525"/>
                </a:cubicBezTo>
                <a:cubicBezTo>
                  <a:pt x="708632" y="2652761"/>
                  <a:pt x="725292" y="2649636"/>
                  <a:pt x="776288" y="2624138"/>
                </a:cubicBezTo>
                <a:cubicBezTo>
                  <a:pt x="813123" y="2605720"/>
                  <a:pt x="852086" y="2590605"/>
                  <a:pt x="885825" y="2566988"/>
                </a:cubicBezTo>
                <a:cubicBezTo>
                  <a:pt x="923485" y="2540626"/>
                  <a:pt x="989758" y="2497261"/>
                  <a:pt x="1028700" y="2462213"/>
                </a:cubicBezTo>
                <a:cubicBezTo>
                  <a:pt x="1088263" y="2408606"/>
                  <a:pt x="1125153" y="2376914"/>
                  <a:pt x="1185863" y="2309813"/>
                </a:cubicBezTo>
                <a:cubicBezTo>
                  <a:pt x="1216025" y="2276475"/>
                  <a:pt x="1248392" y="2245007"/>
                  <a:pt x="1276350" y="2209800"/>
                </a:cubicBezTo>
                <a:cubicBezTo>
                  <a:pt x="1319213" y="2155825"/>
                  <a:pt x="1362548" y="2102222"/>
                  <a:pt x="1404938" y="2047875"/>
                </a:cubicBezTo>
                <a:cubicBezTo>
                  <a:pt x="1424465" y="2022840"/>
                  <a:pt x="1443355" y="1997310"/>
                  <a:pt x="1462088" y="1971675"/>
                </a:cubicBezTo>
                <a:cubicBezTo>
                  <a:pt x="1473521" y="1956029"/>
                  <a:pt x="1483453" y="1939287"/>
                  <a:pt x="1495425" y="1924050"/>
                </a:cubicBezTo>
                <a:cubicBezTo>
                  <a:pt x="1512888" y="1901825"/>
                  <a:pt x="1532358" y="1881040"/>
                  <a:pt x="1547813" y="1857375"/>
                </a:cubicBezTo>
                <a:cubicBezTo>
                  <a:pt x="1583243" y="1803123"/>
                  <a:pt x="1615176" y="1746658"/>
                  <a:pt x="1647825" y="1690688"/>
                </a:cubicBezTo>
                <a:cubicBezTo>
                  <a:pt x="1680791" y="1634176"/>
                  <a:pt x="1694251" y="1602604"/>
                  <a:pt x="1719263" y="1538288"/>
                </a:cubicBezTo>
                <a:cubicBezTo>
                  <a:pt x="1729636" y="1511615"/>
                  <a:pt x="1734077" y="1482419"/>
                  <a:pt x="1747838" y="1457325"/>
                </a:cubicBezTo>
                <a:cubicBezTo>
                  <a:pt x="1788294" y="1383552"/>
                  <a:pt x="1851646" y="1321794"/>
                  <a:pt x="1881188" y="1243013"/>
                </a:cubicBezTo>
                <a:cubicBezTo>
                  <a:pt x="1927775" y="1118778"/>
                  <a:pt x="1875169" y="1250287"/>
                  <a:pt x="1905000" y="1190625"/>
                </a:cubicBezTo>
                <a:cubicBezTo>
                  <a:pt x="1926275" y="1148075"/>
                  <a:pt x="1946211" y="1104869"/>
                  <a:pt x="1966913" y="1062038"/>
                </a:cubicBezTo>
                <a:cubicBezTo>
                  <a:pt x="2061182" y="866999"/>
                  <a:pt x="2018780" y="961652"/>
                  <a:pt x="2085975" y="804863"/>
                </a:cubicBezTo>
                <a:cubicBezTo>
                  <a:pt x="2089150" y="782638"/>
                  <a:pt x="2095500" y="760639"/>
                  <a:pt x="2095500" y="738188"/>
                </a:cubicBezTo>
                <a:cubicBezTo>
                  <a:pt x="2095500" y="711014"/>
                  <a:pt x="2091669" y="683796"/>
                  <a:pt x="2085975" y="657225"/>
                </a:cubicBezTo>
                <a:cubicBezTo>
                  <a:pt x="2082082" y="639056"/>
                  <a:pt x="2074136" y="621963"/>
                  <a:pt x="2066925" y="604838"/>
                </a:cubicBezTo>
                <a:cubicBezTo>
                  <a:pt x="2057519" y="582498"/>
                  <a:pt x="2038165" y="548028"/>
                  <a:pt x="2024063" y="528638"/>
                </a:cubicBezTo>
                <a:cubicBezTo>
                  <a:pt x="2007438" y="505779"/>
                  <a:pt x="1991202" y="482398"/>
                  <a:pt x="1971675" y="461963"/>
                </a:cubicBezTo>
                <a:cubicBezTo>
                  <a:pt x="1922812" y="410827"/>
                  <a:pt x="1882970" y="345074"/>
                  <a:pt x="1819275" y="314325"/>
                </a:cubicBezTo>
                <a:cubicBezTo>
                  <a:pt x="1705046" y="259180"/>
                  <a:pt x="1686578" y="241538"/>
                  <a:pt x="1571625" y="214313"/>
                </a:cubicBezTo>
                <a:cubicBezTo>
                  <a:pt x="1548249" y="208777"/>
                  <a:pt x="1524053" y="207542"/>
                  <a:pt x="1500188" y="204788"/>
                </a:cubicBezTo>
                <a:cubicBezTo>
                  <a:pt x="1082197" y="156558"/>
                  <a:pt x="1491228" y="202102"/>
                  <a:pt x="1233488" y="180975"/>
                </a:cubicBezTo>
                <a:cubicBezTo>
                  <a:pt x="1166735" y="175503"/>
                  <a:pt x="1099998" y="169602"/>
                  <a:pt x="1033463" y="161925"/>
                </a:cubicBezTo>
                <a:cubicBezTo>
                  <a:pt x="992188" y="157163"/>
                  <a:pt x="951008" y="151486"/>
                  <a:pt x="909638" y="147638"/>
                </a:cubicBezTo>
                <a:cubicBezTo>
                  <a:pt x="882720" y="145134"/>
                  <a:pt x="855663" y="144463"/>
                  <a:pt x="828675" y="142875"/>
                </a:cubicBezTo>
                <a:cubicBezTo>
                  <a:pt x="781050" y="136525"/>
                  <a:pt x="733724" y="127248"/>
                  <a:pt x="685800" y="123825"/>
                </a:cubicBezTo>
                <a:lnTo>
                  <a:pt x="619125" y="119063"/>
                </a:lnTo>
                <a:cubicBezTo>
                  <a:pt x="603226" y="117738"/>
                  <a:pt x="587411" y="115479"/>
                  <a:pt x="571500" y="114300"/>
                </a:cubicBezTo>
                <a:cubicBezTo>
                  <a:pt x="544540" y="112303"/>
                  <a:pt x="517525" y="111125"/>
                  <a:pt x="490538" y="109538"/>
                </a:cubicBezTo>
                <a:cubicBezTo>
                  <a:pt x="477838" y="107950"/>
                  <a:pt x="465193" y="105838"/>
                  <a:pt x="452438" y="104775"/>
                </a:cubicBezTo>
                <a:cubicBezTo>
                  <a:pt x="329841" y="94559"/>
                  <a:pt x="419636" y="105398"/>
                  <a:pt x="333375" y="95250"/>
                </a:cubicBezTo>
                <a:lnTo>
                  <a:pt x="295275" y="90488"/>
                </a:lnTo>
                <a:cubicBezTo>
                  <a:pt x="242788" y="84432"/>
                  <a:pt x="217619" y="82356"/>
                  <a:pt x="171450" y="76200"/>
                </a:cubicBezTo>
                <a:cubicBezTo>
                  <a:pt x="160323" y="74716"/>
                  <a:pt x="149157" y="73446"/>
                  <a:pt x="138113" y="71438"/>
                </a:cubicBezTo>
                <a:cubicBezTo>
                  <a:pt x="131673" y="70267"/>
                  <a:pt x="125593" y="67125"/>
                  <a:pt x="119063" y="66675"/>
                </a:cubicBezTo>
                <a:cubicBezTo>
                  <a:pt x="79438" y="63942"/>
                  <a:pt x="39688" y="63500"/>
                  <a:pt x="0" y="61913"/>
                </a:cubicBezTo>
                <a:cubicBezTo>
                  <a:pt x="6350" y="57150"/>
                  <a:pt x="11950" y="51175"/>
                  <a:pt x="19050" y="47625"/>
                </a:cubicBezTo>
                <a:cubicBezTo>
                  <a:pt x="24541" y="44879"/>
                  <a:pt x="58163" y="39225"/>
                  <a:pt x="61913" y="38100"/>
                </a:cubicBezTo>
                <a:cubicBezTo>
                  <a:pt x="70101" y="35643"/>
                  <a:pt x="77615" y="31278"/>
                  <a:pt x="85725" y="28575"/>
                </a:cubicBezTo>
                <a:cubicBezTo>
                  <a:pt x="91935" y="26505"/>
                  <a:pt x="98565" y="25883"/>
                  <a:pt x="104775" y="23813"/>
                </a:cubicBezTo>
                <a:cubicBezTo>
                  <a:pt x="112885" y="21110"/>
                  <a:pt x="120478" y="16992"/>
                  <a:pt x="128588" y="14288"/>
                </a:cubicBezTo>
                <a:cubicBezTo>
                  <a:pt x="134798" y="12218"/>
                  <a:pt x="141509" y="11823"/>
                  <a:pt x="147638" y="9525"/>
                </a:cubicBezTo>
                <a:cubicBezTo>
                  <a:pt x="154285" y="7032"/>
                  <a:pt x="159588" y="0"/>
                  <a:pt x="166688" y="0"/>
                </a:cubicBezTo>
                <a:cubicBezTo>
                  <a:pt x="172412" y="0"/>
                  <a:pt x="157163" y="6350"/>
                  <a:pt x="152400" y="9525"/>
                </a:cubicBezTo>
                <a:cubicBezTo>
                  <a:pt x="149225" y="17463"/>
                  <a:pt x="144948" y="25044"/>
                  <a:pt x="142875" y="33338"/>
                </a:cubicBezTo>
                <a:cubicBezTo>
                  <a:pt x="136272" y="59752"/>
                  <a:pt x="133999" y="136598"/>
                  <a:pt x="133350" y="147638"/>
                </a:cubicBezTo>
                <a:cubicBezTo>
                  <a:pt x="117938" y="135308"/>
                  <a:pt x="104022" y="122432"/>
                  <a:pt x="85725" y="114300"/>
                </a:cubicBezTo>
                <a:cubicBezTo>
                  <a:pt x="79744" y="111642"/>
                  <a:pt x="73025" y="111125"/>
                  <a:pt x="66675" y="109538"/>
                </a:cubicBezTo>
                <a:cubicBezTo>
                  <a:pt x="60325" y="104775"/>
                  <a:pt x="54878" y="98474"/>
                  <a:pt x="47625" y="95250"/>
                </a:cubicBezTo>
                <a:cubicBezTo>
                  <a:pt x="40402" y="92040"/>
                  <a:pt x="18150" y="91475"/>
                  <a:pt x="9525" y="85725"/>
                </a:cubicBezTo>
                <a:cubicBezTo>
                  <a:pt x="8204" y="84845"/>
                  <a:pt x="9525" y="82550"/>
                  <a:pt x="9525" y="80963"/>
                </a:cubicBezTo>
              </a:path>
            </a:pathLst>
          </a:custGeom>
          <a:noFill/>
          <a:ln w="12700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ECE55A-CBEB-1BFB-B7F9-FCED15C75083}"/>
              </a:ext>
            </a:extLst>
          </p:cNvPr>
          <p:cNvSpPr/>
          <p:nvPr/>
        </p:nvSpPr>
        <p:spPr bwMode="auto">
          <a:xfrm>
            <a:off x="3600450" y="4357372"/>
            <a:ext cx="1001803" cy="160494"/>
          </a:xfrm>
          <a:custGeom>
            <a:avLst/>
            <a:gdLst>
              <a:gd name="connsiteX0" fmla="*/ 0 w 1001803"/>
              <a:gd name="connsiteY0" fmla="*/ 147953 h 160494"/>
              <a:gd name="connsiteX1" fmla="*/ 271463 w 1001803"/>
              <a:gd name="connsiteY1" fmla="*/ 143191 h 160494"/>
              <a:gd name="connsiteX2" fmla="*/ 400050 w 1001803"/>
              <a:gd name="connsiteY2" fmla="*/ 147953 h 160494"/>
              <a:gd name="connsiteX3" fmla="*/ 547688 w 1001803"/>
              <a:gd name="connsiteY3" fmla="*/ 152716 h 160494"/>
              <a:gd name="connsiteX4" fmla="*/ 819150 w 1001803"/>
              <a:gd name="connsiteY4" fmla="*/ 152716 h 160494"/>
              <a:gd name="connsiteX5" fmla="*/ 857250 w 1001803"/>
              <a:gd name="connsiteY5" fmla="*/ 147953 h 160494"/>
              <a:gd name="connsiteX6" fmla="*/ 900113 w 1001803"/>
              <a:gd name="connsiteY6" fmla="*/ 143191 h 160494"/>
              <a:gd name="connsiteX7" fmla="*/ 976313 w 1001803"/>
              <a:gd name="connsiteY7" fmla="*/ 133666 h 160494"/>
              <a:gd name="connsiteX8" fmla="*/ 995363 w 1001803"/>
              <a:gd name="connsiteY8" fmla="*/ 124141 h 160494"/>
              <a:gd name="connsiteX9" fmla="*/ 995363 w 1001803"/>
              <a:gd name="connsiteY9" fmla="*/ 76516 h 160494"/>
              <a:gd name="connsiteX10" fmla="*/ 976313 w 1001803"/>
              <a:gd name="connsiteY10" fmla="*/ 62228 h 160494"/>
              <a:gd name="connsiteX11" fmla="*/ 933450 w 1001803"/>
              <a:gd name="connsiteY11" fmla="*/ 38416 h 160494"/>
              <a:gd name="connsiteX12" fmla="*/ 919163 w 1001803"/>
              <a:gd name="connsiteY12" fmla="*/ 28891 h 160494"/>
              <a:gd name="connsiteX13" fmla="*/ 838200 w 1001803"/>
              <a:gd name="connsiteY13" fmla="*/ 19366 h 160494"/>
              <a:gd name="connsiteX14" fmla="*/ 785813 w 1001803"/>
              <a:gd name="connsiteY14" fmla="*/ 14603 h 160494"/>
              <a:gd name="connsiteX15" fmla="*/ 671513 w 1001803"/>
              <a:gd name="connsiteY15" fmla="*/ 9841 h 160494"/>
              <a:gd name="connsiteX16" fmla="*/ 585788 w 1001803"/>
              <a:gd name="connsiteY16" fmla="*/ 5078 h 160494"/>
              <a:gd name="connsiteX17" fmla="*/ 509588 w 1001803"/>
              <a:gd name="connsiteY17" fmla="*/ 316 h 160494"/>
              <a:gd name="connsiteX18" fmla="*/ 447675 w 1001803"/>
              <a:gd name="connsiteY18" fmla="*/ 316 h 1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1803" h="160494">
                <a:moveTo>
                  <a:pt x="0" y="147953"/>
                </a:moveTo>
                <a:lnTo>
                  <a:pt x="271463" y="143191"/>
                </a:lnTo>
                <a:cubicBezTo>
                  <a:pt x="314355" y="143191"/>
                  <a:pt x="357184" y="146475"/>
                  <a:pt x="400050" y="147953"/>
                </a:cubicBezTo>
                <a:lnTo>
                  <a:pt x="547688" y="152716"/>
                </a:lnTo>
                <a:cubicBezTo>
                  <a:pt x="661655" y="165378"/>
                  <a:pt x="600809" y="160514"/>
                  <a:pt x="819150" y="152716"/>
                </a:cubicBezTo>
                <a:cubicBezTo>
                  <a:pt x="831941" y="152259"/>
                  <a:pt x="844539" y="149448"/>
                  <a:pt x="857250" y="147953"/>
                </a:cubicBezTo>
                <a:lnTo>
                  <a:pt x="900113" y="143191"/>
                </a:lnTo>
                <a:cubicBezTo>
                  <a:pt x="944332" y="128449"/>
                  <a:pt x="866941" y="152966"/>
                  <a:pt x="976313" y="133666"/>
                </a:cubicBezTo>
                <a:cubicBezTo>
                  <a:pt x="983304" y="132432"/>
                  <a:pt x="989013" y="127316"/>
                  <a:pt x="995363" y="124141"/>
                </a:cubicBezTo>
                <a:cubicBezTo>
                  <a:pt x="1001227" y="106547"/>
                  <a:pt x="1006307" y="98404"/>
                  <a:pt x="995363" y="76516"/>
                </a:cubicBezTo>
                <a:cubicBezTo>
                  <a:pt x="991813" y="69416"/>
                  <a:pt x="982287" y="67455"/>
                  <a:pt x="976313" y="62228"/>
                </a:cubicBezTo>
                <a:cubicBezTo>
                  <a:pt x="946952" y="36537"/>
                  <a:pt x="970204" y="45766"/>
                  <a:pt x="933450" y="38416"/>
                </a:cubicBezTo>
                <a:cubicBezTo>
                  <a:pt x="928688" y="35241"/>
                  <a:pt x="924424" y="31146"/>
                  <a:pt x="919163" y="28891"/>
                </a:cubicBezTo>
                <a:cubicBezTo>
                  <a:pt x="899868" y="20621"/>
                  <a:pt x="843913" y="19842"/>
                  <a:pt x="838200" y="19366"/>
                </a:cubicBezTo>
                <a:cubicBezTo>
                  <a:pt x="820726" y="17910"/>
                  <a:pt x="803319" y="15603"/>
                  <a:pt x="785813" y="14603"/>
                </a:cubicBezTo>
                <a:cubicBezTo>
                  <a:pt x="747742" y="12428"/>
                  <a:pt x="709603" y="11655"/>
                  <a:pt x="671513" y="9841"/>
                </a:cubicBezTo>
                <a:lnTo>
                  <a:pt x="585788" y="5078"/>
                </a:lnTo>
                <a:cubicBezTo>
                  <a:pt x="560382" y="3584"/>
                  <a:pt x="535022" y="1193"/>
                  <a:pt x="509588" y="316"/>
                </a:cubicBezTo>
                <a:cubicBezTo>
                  <a:pt x="488963" y="-395"/>
                  <a:pt x="468313" y="316"/>
                  <a:pt x="447675" y="316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647317-884B-950A-9052-7E8896227BF0}"/>
              </a:ext>
            </a:extLst>
          </p:cNvPr>
          <p:cNvSpPr/>
          <p:nvPr/>
        </p:nvSpPr>
        <p:spPr bwMode="auto">
          <a:xfrm>
            <a:off x="557213" y="5031778"/>
            <a:ext cx="1509712" cy="164110"/>
          </a:xfrm>
          <a:custGeom>
            <a:avLst/>
            <a:gdLst>
              <a:gd name="connsiteX0" fmla="*/ 0 w 1509712"/>
              <a:gd name="connsiteY0" fmla="*/ 145060 h 164110"/>
              <a:gd name="connsiteX1" fmla="*/ 1095375 w 1509712"/>
              <a:gd name="connsiteY1" fmla="*/ 149822 h 164110"/>
              <a:gd name="connsiteX2" fmla="*/ 1319212 w 1509712"/>
              <a:gd name="connsiteY2" fmla="*/ 154585 h 164110"/>
              <a:gd name="connsiteX3" fmla="*/ 1366837 w 1509712"/>
              <a:gd name="connsiteY3" fmla="*/ 159347 h 164110"/>
              <a:gd name="connsiteX4" fmla="*/ 1423987 w 1509712"/>
              <a:gd name="connsiteY4" fmla="*/ 164110 h 164110"/>
              <a:gd name="connsiteX5" fmla="*/ 1504950 w 1509712"/>
              <a:gd name="connsiteY5" fmla="*/ 140297 h 164110"/>
              <a:gd name="connsiteX6" fmla="*/ 1509712 w 1509712"/>
              <a:gd name="connsiteY6" fmla="*/ 126010 h 164110"/>
              <a:gd name="connsiteX7" fmla="*/ 1500187 w 1509712"/>
              <a:gd name="connsiteY7" fmla="*/ 68860 h 164110"/>
              <a:gd name="connsiteX8" fmla="*/ 1457325 w 1509712"/>
              <a:gd name="connsiteY8" fmla="*/ 45047 h 164110"/>
              <a:gd name="connsiteX9" fmla="*/ 1428750 w 1509712"/>
              <a:gd name="connsiteY9" fmla="*/ 40285 h 164110"/>
              <a:gd name="connsiteX10" fmla="*/ 1200150 w 1509712"/>
              <a:gd name="connsiteY10" fmla="*/ 30760 h 164110"/>
              <a:gd name="connsiteX11" fmla="*/ 1133475 w 1509712"/>
              <a:gd name="connsiteY11" fmla="*/ 25997 h 164110"/>
              <a:gd name="connsiteX12" fmla="*/ 823912 w 1509712"/>
              <a:gd name="connsiteY12" fmla="*/ 35522 h 16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9712" h="164110">
                <a:moveTo>
                  <a:pt x="0" y="145060"/>
                </a:moveTo>
                <a:lnTo>
                  <a:pt x="1095375" y="149822"/>
                </a:lnTo>
                <a:cubicBezTo>
                  <a:pt x="1170002" y="150361"/>
                  <a:pt x="1244629" y="151968"/>
                  <a:pt x="1319212" y="154585"/>
                </a:cubicBezTo>
                <a:cubicBezTo>
                  <a:pt x="1335156" y="155144"/>
                  <a:pt x="1350948" y="157903"/>
                  <a:pt x="1366837" y="159347"/>
                </a:cubicBezTo>
                <a:lnTo>
                  <a:pt x="1423987" y="164110"/>
                </a:lnTo>
                <a:cubicBezTo>
                  <a:pt x="1471380" y="160464"/>
                  <a:pt x="1481448" y="173200"/>
                  <a:pt x="1504950" y="140297"/>
                </a:cubicBezTo>
                <a:cubicBezTo>
                  <a:pt x="1507868" y="136212"/>
                  <a:pt x="1508125" y="130772"/>
                  <a:pt x="1509712" y="126010"/>
                </a:cubicBezTo>
                <a:cubicBezTo>
                  <a:pt x="1506537" y="106960"/>
                  <a:pt x="1506968" y="86943"/>
                  <a:pt x="1500187" y="68860"/>
                </a:cubicBezTo>
                <a:cubicBezTo>
                  <a:pt x="1492295" y="47814"/>
                  <a:pt x="1474726" y="48211"/>
                  <a:pt x="1457325" y="45047"/>
                </a:cubicBezTo>
                <a:cubicBezTo>
                  <a:pt x="1447824" y="43320"/>
                  <a:pt x="1438391" y="40821"/>
                  <a:pt x="1428750" y="40285"/>
                </a:cubicBezTo>
                <a:cubicBezTo>
                  <a:pt x="1352601" y="36055"/>
                  <a:pt x="1276222" y="36194"/>
                  <a:pt x="1200150" y="30760"/>
                </a:cubicBezTo>
                <a:lnTo>
                  <a:pt x="1133475" y="25997"/>
                </a:lnTo>
                <a:cubicBezTo>
                  <a:pt x="826430" y="30795"/>
                  <a:pt x="900533" y="-41083"/>
                  <a:pt x="823912" y="35522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EC96DDF-9ECC-FD38-8439-DE1BDE6812D9}"/>
              </a:ext>
            </a:extLst>
          </p:cNvPr>
          <p:cNvSpPr/>
          <p:nvPr/>
        </p:nvSpPr>
        <p:spPr bwMode="auto">
          <a:xfrm>
            <a:off x="2052638" y="4529138"/>
            <a:ext cx="2047875" cy="652859"/>
          </a:xfrm>
          <a:custGeom>
            <a:avLst/>
            <a:gdLst>
              <a:gd name="connsiteX0" fmla="*/ 2047875 w 2047875"/>
              <a:gd name="connsiteY0" fmla="*/ 0 h 652859"/>
              <a:gd name="connsiteX1" fmla="*/ 2033587 w 2047875"/>
              <a:gd name="connsiteY1" fmla="*/ 61912 h 652859"/>
              <a:gd name="connsiteX2" fmla="*/ 2024062 w 2047875"/>
              <a:gd name="connsiteY2" fmla="*/ 85725 h 652859"/>
              <a:gd name="connsiteX3" fmla="*/ 2005012 w 2047875"/>
              <a:gd name="connsiteY3" fmla="*/ 204787 h 652859"/>
              <a:gd name="connsiteX4" fmla="*/ 1990725 w 2047875"/>
              <a:gd name="connsiteY4" fmla="*/ 242887 h 652859"/>
              <a:gd name="connsiteX5" fmla="*/ 1962150 w 2047875"/>
              <a:gd name="connsiteY5" fmla="*/ 323850 h 652859"/>
              <a:gd name="connsiteX6" fmla="*/ 1919287 w 2047875"/>
              <a:gd name="connsiteY6" fmla="*/ 395287 h 652859"/>
              <a:gd name="connsiteX7" fmla="*/ 1905000 w 2047875"/>
              <a:gd name="connsiteY7" fmla="*/ 419100 h 652859"/>
              <a:gd name="connsiteX8" fmla="*/ 1828800 w 2047875"/>
              <a:gd name="connsiteY8" fmla="*/ 490537 h 652859"/>
              <a:gd name="connsiteX9" fmla="*/ 1800225 w 2047875"/>
              <a:gd name="connsiteY9" fmla="*/ 509587 h 652859"/>
              <a:gd name="connsiteX10" fmla="*/ 1714500 w 2047875"/>
              <a:gd name="connsiteY10" fmla="*/ 542925 h 652859"/>
              <a:gd name="connsiteX11" fmla="*/ 1657350 w 2047875"/>
              <a:gd name="connsiteY11" fmla="*/ 566737 h 652859"/>
              <a:gd name="connsiteX12" fmla="*/ 1509712 w 2047875"/>
              <a:gd name="connsiteY12" fmla="*/ 604837 h 652859"/>
              <a:gd name="connsiteX13" fmla="*/ 1362075 w 2047875"/>
              <a:gd name="connsiteY13" fmla="*/ 633412 h 652859"/>
              <a:gd name="connsiteX14" fmla="*/ 1314450 w 2047875"/>
              <a:gd name="connsiteY14" fmla="*/ 638175 h 652859"/>
              <a:gd name="connsiteX15" fmla="*/ 1271587 w 2047875"/>
              <a:gd name="connsiteY15" fmla="*/ 647700 h 652859"/>
              <a:gd name="connsiteX16" fmla="*/ 919162 w 2047875"/>
              <a:gd name="connsiteY16" fmla="*/ 647700 h 652859"/>
              <a:gd name="connsiteX17" fmla="*/ 252412 w 2047875"/>
              <a:gd name="connsiteY17" fmla="*/ 638175 h 652859"/>
              <a:gd name="connsiteX18" fmla="*/ 228600 w 2047875"/>
              <a:gd name="connsiteY18" fmla="*/ 633412 h 652859"/>
              <a:gd name="connsiteX19" fmla="*/ 161925 w 2047875"/>
              <a:gd name="connsiteY19" fmla="*/ 623887 h 652859"/>
              <a:gd name="connsiteX20" fmla="*/ 90487 w 2047875"/>
              <a:gd name="connsiteY20" fmla="*/ 614362 h 652859"/>
              <a:gd name="connsiteX21" fmla="*/ 52387 w 2047875"/>
              <a:gd name="connsiteY21" fmla="*/ 604837 h 652859"/>
              <a:gd name="connsiteX22" fmla="*/ 0 w 2047875"/>
              <a:gd name="connsiteY22" fmla="*/ 600075 h 65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47875" h="652859">
                <a:moveTo>
                  <a:pt x="2047875" y="0"/>
                </a:moveTo>
                <a:cubicBezTo>
                  <a:pt x="2025818" y="55140"/>
                  <a:pt x="2051055" y="-13783"/>
                  <a:pt x="2033587" y="61912"/>
                </a:cubicBezTo>
                <a:cubicBezTo>
                  <a:pt x="2031665" y="70242"/>
                  <a:pt x="2027237" y="77787"/>
                  <a:pt x="2024062" y="85725"/>
                </a:cubicBezTo>
                <a:cubicBezTo>
                  <a:pt x="2020567" y="124172"/>
                  <a:pt x="2018664" y="168380"/>
                  <a:pt x="2005012" y="204787"/>
                </a:cubicBezTo>
                <a:cubicBezTo>
                  <a:pt x="2000250" y="217487"/>
                  <a:pt x="1995014" y="230019"/>
                  <a:pt x="1990725" y="242887"/>
                </a:cubicBezTo>
                <a:cubicBezTo>
                  <a:pt x="1978353" y="280004"/>
                  <a:pt x="1982755" y="284225"/>
                  <a:pt x="1962150" y="323850"/>
                </a:cubicBezTo>
                <a:cubicBezTo>
                  <a:pt x="1949338" y="348488"/>
                  <a:pt x="1933574" y="371475"/>
                  <a:pt x="1919287" y="395287"/>
                </a:cubicBezTo>
                <a:cubicBezTo>
                  <a:pt x="1914524" y="403225"/>
                  <a:pt x="1911546" y="412555"/>
                  <a:pt x="1905000" y="419100"/>
                </a:cubicBezTo>
                <a:cubicBezTo>
                  <a:pt x="1877394" y="446705"/>
                  <a:pt x="1858930" y="467360"/>
                  <a:pt x="1828800" y="490537"/>
                </a:cubicBezTo>
                <a:cubicBezTo>
                  <a:pt x="1819726" y="497517"/>
                  <a:pt x="1810632" y="504817"/>
                  <a:pt x="1800225" y="509587"/>
                </a:cubicBezTo>
                <a:cubicBezTo>
                  <a:pt x="1772353" y="522362"/>
                  <a:pt x="1742967" y="531538"/>
                  <a:pt x="1714500" y="542925"/>
                </a:cubicBezTo>
                <a:cubicBezTo>
                  <a:pt x="1695339" y="550590"/>
                  <a:pt x="1677193" y="561067"/>
                  <a:pt x="1657350" y="566737"/>
                </a:cubicBezTo>
                <a:cubicBezTo>
                  <a:pt x="1581774" y="588330"/>
                  <a:pt x="1591876" y="586578"/>
                  <a:pt x="1509712" y="604837"/>
                </a:cubicBezTo>
                <a:cubicBezTo>
                  <a:pt x="1464541" y="614875"/>
                  <a:pt x="1409395" y="626959"/>
                  <a:pt x="1362075" y="633412"/>
                </a:cubicBezTo>
                <a:cubicBezTo>
                  <a:pt x="1346267" y="635568"/>
                  <a:pt x="1330325" y="636587"/>
                  <a:pt x="1314450" y="638175"/>
                </a:cubicBezTo>
                <a:cubicBezTo>
                  <a:pt x="1300162" y="641350"/>
                  <a:pt x="1286134" y="646084"/>
                  <a:pt x="1271587" y="647700"/>
                </a:cubicBezTo>
                <a:cubicBezTo>
                  <a:pt x="1172261" y="658736"/>
                  <a:pt x="980919" y="648803"/>
                  <a:pt x="919162" y="647700"/>
                </a:cubicBezTo>
                <a:cubicBezTo>
                  <a:pt x="582395" y="633667"/>
                  <a:pt x="1028778" y="651008"/>
                  <a:pt x="252412" y="638175"/>
                </a:cubicBezTo>
                <a:cubicBezTo>
                  <a:pt x="244319" y="638041"/>
                  <a:pt x="236596" y="634674"/>
                  <a:pt x="228600" y="633412"/>
                </a:cubicBezTo>
                <a:cubicBezTo>
                  <a:pt x="206424" y="629910"/>
                  <a:pt x="161925" y="623887"/>
                  <a:pt x="161925" y="623887"/>
                </a:cubicBezTo>
                <a:cubicBezTo>
                  <a:pt x="126905" y="612215"/>
                  <a:pt x="162528" y="622837"/>
                  <a:pt x="90487" y="614362"/>
                </a:cubicBezTo>
                <a:cubicBezTo>
                  <a:pt x="33126" y="607614"/>
                  <a:pt x="92108" y="612781"/>
                  <a:pt x="52387" y="604837"/>
                </a:cubicBezTo>
                <a:cubicBezTo>
                  <a:pt x="24087" y="599177"/>
                  <a:pt x="23870" y="600075"/>
                  <a:pt x="0" y="600075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7395BEB-0A55-2324-5AFA-8AC1D9699F3A}"/>
              </a:ext>
            </a:extLst>
          </p:cNvPr>
          <p:cNvSpPr/>
          <p:nvPr/>
        </p:nvSpPr>
        <p:spPr bwMode="auto">
          <a:xfrm>
            <a:off x="6197590" y="1720850"/>
            <a:ext cx="1498610" cy="895350"/>
          </a:xfrm>
          <a:custGeom>
            <a:avLst/>
            <a:gdLst>
              <a:gd name="connsiteX0" fmla="*/ 127010 w 1498610"/>
              <a:gd name="connsiteY0" fmla="*/ 25400 h 895350"/>
              <a:gd name="connsiteX1" fmla="*/ 539760 w 1498610"/>
              <a:gd name="connsiteY1" fmla="*/ 19050 h 895350"/>
              <a:gd name="connsiteX2" fmla="*/ 596910 w 1498610"/>
              <a:gd name="connsiteY2" fmla="*/ 12700 h 895350"/>
              <a:gd name="connsiteX3" fmla="*/ 812810 w 1498610"/>
              <a:gd name="connsiteY3" fmla="*/ 0 h 895350"/>
              <a:gd name="connsiteX4" fmla="*/ 1054110 w 1498610"/>
              <a:gd name="connsiteY4" fmla="*/ 6350 h 895350"/>
              <a:gd name="connsiteX5" fmla="*/ 1123960 w 1498610"/>
              <a:gd name="connsiteY5" fmla="*/ 12700 h 895350"/>
              <a:gd name="connsiteX6" fmla="*/ 1295410 w 1498610"/>
              <a:gd name="connsiteY6" fmla="*/ 19050 h 895350"/>
              <a:gd name="connsiteX7" fmla="*/ 1333510 w 1498610"/>
              <a:gd name="connsiteY7" fmla="*/ 25400 h 895350"/>
              <a:gd name="connsiteX8" fmla="*/ 1358910 w 1498610"/>
              <a:gd name="connsiteY8" fmla="*/ 38100 h 895350"/>
              <a:gd name="connsiteX9" fmla="*/ 1460510 w 1498610"/>
              <a:gd name="connsiteY9" fmla="*/ 127000 h 895350"/>
              <a:gd name="connsiteX10" fmla="*/ 1485910 w 1498610"/>
              <a:gd name="connsiteY10" fmla="*/ 165100 h 895350"/>
              <a:gd name="connsiteX11" fmla="*/ 1498610 w 1498610"/>
              <a:gd name="connsiteY11" fmla="*/ 209550 h 895350"/>
              <a:gd name="connsiteX12" fmla="*/ 1492260 w 1498610"/>
              <a:gd name="connsiteY12" fmla="*/ 368300 h 895350"/>
              <a:gd name="connsiteX13" fmla="*/ 1479560 w 1498610"/>
              <a:gd name="connsiteY13" fmla="*/ 412750 h 895350"/>
              <a:gd name="connsiteX14" fmla="*/ 1466860 w 1498610"/>
              <a:gd name="connsiteY14" fmla="*/ 476250 h 895350"/>
              <a:gd name="connsiteX15" fmla="*/ 1441460 w 1498610"/>
              <a:gd name="connsiteY15" fmla="*/ 539750 h 895350"/>
              <a:gd name="connsiteX16" fmla="*/ 1422410 w 1498610"/>
              <a:gd name="connsiteY16" fmla="*/ 577850 h 895350"/>
              <a:gd name="connsiteX17" fmla="*/ 1409710 w 1498610"/>
              <a:gd name="connsiteY17" fmla="*/ 622300 h 895350"/>
              <a:gd name="connsiteX18" fmla="*/ 1352560 w 1498610"/>
              <a:gd name="connsiteY18" fmla="*/ 711200 h 895350"/>
              <a:gd name="connsiteX19" fmla="*/ 1333510 w 1498610"/>
              <a:gd name="connsiteY19" fmla="*/ 742950 h 895350"/>
              <a:gd name="connsiteX20" fmla="*/ 1263660 w 1498610"/>
              <a:gd name="connsiteY20" fmla="*/ 825500 h 895350"/>
              <a:gd name="connsiteX21" fmla="*/ 1238260 w 1498610"/>
              <a:gd name="connsiteY21" fmla="*/ 831850 h 895350"/>
              <a:gd name="connsiteX22" fmla="*/ 1155710 w 1498610"/>
              <a:gd name="connsiteY22" fmla="*/ 850900 h 895350"/>
              <a:gd name="connsiteX23" fmla="*/ 1035060 w 1498610"/>
              <a:gd name="connsiteY23" fmla="*/ 863600 h 895350"/>
              <a:gd name="connsiteX24" fmla="*/ 990610 w 1498610"/>
              <a:gd name="connsiteY24" fmla="*/ 869950 h 895350"/>
              <a:gd name="connsiteX25" fmla="*/ 749310 w 1498610"/>
              <a:gd name="connsiteY25" fmla="*/ 876300 h 895350"/>
              <a:gd name="connsiteX26" fmla="*/ 711210 w 1498610"/>
              <a:gd name="connsiteY26" fmla="*/ 882650 h 895350"/>
              <a:gd name="connsiteX27" fmla="*/ 647710 w 1498610"/>
              <a:gd name="connsiteY27" fmla="*/ 889000 h 895350"/>
              <a:gd name="connsiteX28" fmla="*/ 596910 w 1498610"/>
              <a:gd name="connsiteY28" fmla="*/ 895350 h 895350"/>
              <a:gd name="connsiteX29" fmla="*/ 50810 w 1498610"/>
              <a:gd name="connsiteY29" fmla="*/ 882650 h 895350"/>
              <a:gd name="connsiteX30" fmla="*/ 10 w 1498610"/>
              <a:gd name="connsiteY30" fmla="*/ 86360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498610" h="895350">
                <a:moveTo>
                  <a:pt x="127010" y="25400"/>
                </a:moveTo>
                <a:lnTo>
                  <a:pt x="539760" y="19050"/>
                </a:lnTo>
                <a:cubicBezTo>
                  <a:pt x="558920" y="18532"/>
                  <a:pt x="577785" y="13975"/>
                  <a:pt x="596910" y="12700"/>
                </a:cubicBezTo>
                <a:cubicBezTo>
                  <a:pt x="1056672" y="-17951"/>
                  <a:pt x="500555" y="24020"/>
                  <a:pt x="812810" y="0"/>
                </a:cubicBezTo>
                <a:lnTo>
                  <a:pt x="1054110" y="6350"/>
                </a:lnTo>
                <a:cubicBezTo>
                  <a:pt x="1077470" y="7303"/>
                  <a:pt x="1100613" y="11471"/>
                  <a:pt x="1123960" y="12700"/>
                </a:cubicBezTo>
                <a:cubicBezTo>
                  <a:pt x="1181070" y="15706"/>
                  <a:pt x="1238260" y="16933"/>
                  <a:pt x="1295410" y="19050"/>
                </a:cubicBezTo>
                <a:cubicBezTo>
                  <a:pt x="1308110" y="21167"/>
                  <a:pt x="1321178" y="21700"/>
                  <a:pt x="1333510" y="25400"/>
                </a:cubicBezTo>
                <a:cubicBezTo>
                  <a:pt x="1342577" y="28120"/>
                  <a:pt x="1351337" y="32420"/>
                  <a:pt x="1358910" y="38100"/>
                </a:cubicBezTo>
                <a:cubicBezTo>
                  <a:pt x="1362727" y="40963"/>
                  <a:pt x="1441275" y="102956"/>
                  <a:pt x="1460510" y="127000"/>
                </a:cubicBezTo>
                <a:cubicBezTo>
                  <a:pt x="1470045" y="138919"/>
                  <a:pt x="1478497" y="151757"/>
                  <a:pt x="1485910" y="165100"/>
                </a:cubicBezTo>
                <a:cubicBezTo>
                  <a:pt x="1490051" y="172553"/>
                  <a:pt x="1497115" y="203571"/>
                  <a:pt x="1498610" y="209550"/>
                </a:cubicBezTo>
                <a:cubicBezTo>
                  <a:pt x="1496493" y="262467"/>
                  <a:pt x="1497203" y="315572"/>
                  <a:pt x="1492260" y="368300"/>
                </a:cubicBezTo>
                <a:cubicBezTo>
                  <a:pt x="1490822" y="383642"/>
                  <a:pt x="1483089" y="397750"/>
                  <a:pt x="1479560" y="412750"/>
                </a:cubicBezTo>
                <a:cubicBezTo>
                  <a:pt x="1474616" y="433762"/>
                  <a:pt x="1474877" y="456208"/>
                  <a:pt x="1466860" y="476250"/>
                </a:cubicBezTo>
                <a:cubicBezTo>
                  <a:pt x="1458393" y="497417"/>
                  <a:pt x="1451655" y="519360"/>
                  <a:pt x="1441460" y="539750"/>
                </a:cubicBezTo>
                <a:cubicBezTo>
                  <a:pt x="1435110" y="552450"/>
                  <a:pt x="1427507" y="564597"/>
                  <a:pt x="1422410" y="577850"/>
                </a:cubicBezTo>
                <a:cubicBezTo>
                  <a:pt x="1416878" y="592232"/>
                  <a:pt x="1416860" y="608650"/>
                  <a:pt x="1409710" y="622300"/>
                </a:cubicBezTo>
                <a:cubicBezTo>
                  <a:pt x="1393364" y="653506"/>
                  <a:pt x="1371372" y="681415"/>
                  <a:pt x="1352560" y="711200"/>
                </a:cubicBezTo>
                <a:cubicBezTo>
                  <a:pt x="1345969" y="721635"/>
                  <a:pt x="1340356" y="732681"/>
                  <a:pt x="1333510" y="742950"/>
                </a:cubicBezTo>
                <a:cubicBezTo>
                  <a:pt x="1309591" y="778829"/>
                  <a:pt x="1300443" y="805065"/>
                  <a:pt x="1263660" y="825500"/>
                </a:cubicBezTo>
                <a:cubicBezTo>
                  <a:pt x="1256031" y="829738"/>
                  <a:pt x="1246619" y="829342"/>
                  <a:pt x="1238260" y="831850"/>
                </a:cubicBezTo>
                <a:cubicBezTo>
                  <a:pt x="1178450" y="849793"/>
                  <a:pt x="1221810" y="842087"/>
                  <a:pt x="1155710" y="850900"/>
                </a:cubicBezTo>
                <a:cubicBezTo>
                  <a:pt x="1051833" y="864750"/>
                  <a:pt x="1162838" y="849402"/>
                  <a:pt x="1035060" y="863600"/>
                </a:cubicBezTo>
                <a:cubicBezTo>
                  <a:pt x="1020184" y="865253"/>
                  <a:pt x="1005562" y="869285"/>
                  <a:pt x="990610" y="869950"/>
                </a:cubicBezTo>
                <a:cubicBezTo>
                  <a:pt x="910228" y="873523"/>
                  <a:pt x="829743" y="874183"/>
                  <a:pt x="749310" y="876300"/>
                </a:cubicBezTo>
                <a:cubicBezTo>
                  <a:pt x="736610" y="878417"/>
                  <a:pt x="723986" y="881053"/>
                  <a:pt x="711210" y="882650"/>
                </a:cubicBezTo>
                <a:cubicBezTo>
                  <a:pt x="690102" y="885288"/>
                  <a:pt x="668852" y="886651"/>
                  <a:pt x="647710" y="889000"/>
                </a:cubicBezTo>
                <a:cubicBezTo>
                  <a:pt x="630749" y="890885"/>
                  <a:pt x="613843" y="893233"/>
                  <a:pt x="596910" y="895350"/>
                </a:cubicBezTo>
                <a:lnTo>
                  <a:pt x="50810" y="882650"/>
                </a:lnTo>
                <a:cubicBezTo>
                  <a:pt x="-2043" y="880401"/>
                  <a:pt x="10" y="886075"/>
                  <a:pt x="10" y="863600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2336D5-EE0B-32CB-4A8E-5AA55319BF1D}"/>
              </a:ext>
            </a:extLst>
          </p:cNvPr>
          <p:cNvSpPr/>
          <p:nvPr/>
        </p:nvSpPr>
        <p:spPr bwMode="auto">
          <a:xfrm>
            <a:off x="9385300" y="2609850"/>
            <a:ext cx="469900" cy="196850"/>
          </a:xfrm>
          <a:custGeom>
            <a:avLst/>
            <a:gdLst>
              <a:gd name="connsiteX0" fmla="*/ 88900 w 469900"/>
              <a:gd name="connsiteY0" fmla="*/ 165100 h 196850"/>
              <a:gd name="connsiteX1" fmla="*/ 120650 w 469900"/>
              <a:gd name="connsiteY1" fmla="*/ 171450 h 196850"/>
              <a:gd name="connsiteX2" fmla="*/ 139700 w 469900"/>
              <a:gd name="connsiteY2" fmla="*/ 177800 h 196850"/>
              <a:gd name="connsiteX3" fmla="*/ 209550 w 469900"/>
              <a:gd name="connsiteY3" fmla="*/ 190500 h 196850"/>
              <a:gd name="connsiteX4" fmla="*/ 304800 w 469900"/>
              <a:gd name="connsiteY4" fmla="*/ 196850 h 196850"/>
              <a:gd name="connsiteX5" fmla="*/ 419100 w 469900"/>
              <a:gd name="connsiteY5" fmla="*/ 190500 h 196850"/>
              <a:gd name="connsiteX6" fmla="*/ 444500 w 469900"/>
              <a:gd name="connsiteY6" fmla="*/ 184150 h 196850"/>
              <a:gd name="connsiteX7" fmla="*/ 469900 w 469900"/>
              <a:gd name="connsiteY7" fmla="*/ 139700 h 196850"/>
              <a:gd name="connsiteX8" fmla="*/ 463550 w 469900"/>
              <a:gd name="connsiteY8" fmla="*/ 82550 h 196850"/>
              <a:gd name="connsiteX9" fmla="*/ 438150 w 469900"/>
              <a:gd name="connsiteY9" fmla="*/ 50800 h 196850"/>
              <a:gd name="connsiteX10" fmla="*/ 425450 w 469900"/>
              <a:gd name="connsiteY10" fmla="*/ 31750 h 196850"/>
              <a:gd name="connsiteX11" fmla="*/ 374650 w 469900"/>
              <a:gd name="connsiteY11" fmla="*/ 6350 h 196850"/>
              <a:gd name="connsiteX12" fmla="*/ 336550 w 469900"/>
              <a:gd name="connsiteY12" fmla="*/ 0 h 196850"/>
              <a:gd name="connsiteX13" fmla="*/ 25400 w 469900"/>
              <a:gd name="connsiteY13" fmla="*/ 6350 h 196850"/>
              <a:gd name="connsiteX14" fmla="*/ 6350 w 469900"/>
              <a:gd name="connsiteY14" fmla="*/ 19050 h 196850"/>
              <a:gd name="connsiteX15" fmla="*/ 0 w 469900"/>
              <a:gd name="connsiteY15" fmla="*/ 190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9900" h="196850">
                <a:moveTo>
                  <a:pt x="88900" y="165100"/>
                </a:moveTo>
                <a:cubicBezTo>
                  <a:pt x="99483" y="167217"/>
                  <a:pt x="110179" y="168832"/>
                  <a:pt x="120650" y="171450"/>
                </a:cubicBezTo>
                <a:cubicBezTo>
                  <a:pt x="127144" y="173073"/>
                  <a:pt x="133206" y="176177"/>
                  <a:pt x="139700" y="177800"/>
                </a:cubicBezTo>
                <a:cubicBezTo>
                  <a:pt x="150879" y="180595"/>
                  <a:pt x="200405" y="189629"/>
                  <a:pt x="209550" y="190500"/>
                </a:cubicBezTo>
                <a:cubicBezTo>
                  <a:pt x="241227" y="193517"/>
                  <a:pt x="273050" y="194733"/>
                  <a:pt x="304800" y="196850"/>
                </a:cubicBezTo>
                <a:cubicBezTo>
                  <a:pt x="342900" y="194733"/>
                  <a:pt x="381098" y="193955"/>
                  <a:pt x="419100" y="190500"/>
                </a:cubicBezTo>
                <a:cubicBezTo>
                  <a:pt x="427791" y="189710"/>
                  <a:pt x="437238" y="188991"/>
                  <a:pt x="444500" y="184150"/>
                </a:cubicBezTo>
                <a:cubicBezTo>
                  <a:pt x="451232" y="179662"/>
                  <a:pt x="467703" y="144095"/>
                  <a:pt x="469900" y="139700"/>
                </a:cubicBezTo>
                <a:cubicBezTo>
                  <a:pt x="467783" y="120650"/>
                  <a:pt x="469997" y="100601"/>
                  <a:pt x="463550" y="82550"/>
                </a:cubicBezTo>
                <a:cubicBezTo>
                  <a:pt x="458992" y="69786"/>
                  <a:pt x="446282" y="61643"/>
                  <a:pt x="438150" y="50800"/>
                </a:cubicBezTo>
                <a:cubicBezTo>
                  <a:pt x="433571" y="44695"/>
                  <a:pt x="431244" y="36717"/>
                  <a:pt x="425450" y="31750"/>
                </a:cubicBezTo>
                <a:cubicBezTo>
                  <a:pt x="413069" y="21138"/>
                  <a:pt x="391792" y="10159"/>
                  <a:pt x="374650" y="6350"/>
                </a:cubicBezTo>
                <a:cubicBezTo>
                  <a:pt x="362081" y="3557"/>
                  <a:pt x="349250" y="2117"/>
                  <a:pt x="336550" y="0"/>
                </a:cubicBezTo>
                <a:cubicBezTo>
                  <a:pt x="232833" y="2117"/>
                  <a:pt x="128966" y="375"/>
                  <a:pt x="25400" y="6350"/>
                </a:cubicBezTo>
                <a:cubicBezTo>
                  <a:pt x="17781" y="6790"/>
                  <a:pt x="13176" y="15637"/>
                  <a:pt x="6350" y="19050"/>
                </a:cubicBezTo>
                <a:cubicBezTo>
                  <a:pt x="4457" y="19997"/>
                  <a:pt x="2117" y="19050"/>
                  <a:pt x="0" y="19050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D9F3409-C9EE-43D7-626E-194588F197D9}"/>
              </a:ext>
            </a:extLst>
          </p:cNvPr>
          <p:cNvSpPr/>
          <p:nvPr/>
        </p:nvSpPr>
        <p:spPr bwMode="auto">
          <a:xfrm>
            <a:off x="7696200" y="2051050"/>
            <a:ext cx="2006600" cy="552578"/>
          </a:xfrm>
          <a:custGeom>
            <a:avLst/>
            <a:gdLst>
              <a:gd name="connsiteX0" fmla="*/ 0 w 2006600"/>
              <a:gd name="connsiteY0" fmla="*/ 19050 h 552578"/>
              <a:gd name="connsiteX1" fmla="*/ 69850 w 2006600"/>
              <a:gd name="connsiteY1" fmla="*/ 6350 h 552578"/>
              <a:gd name="connsiteX2" fmla="*/ 127000 w 2006600"/>
              <a:gd name="connsiteY2" fmla="*/ 0 h 552578"/>
              <a:gd name="connsiteX3" fmla="*/ 984250 w 2006600"/>
              <a:gd name="connsiteY3" fmla="*/ 6350 h 552578"/>
              <a:gd name="connsiteX4" fmla="*/ 1028700 w 2006600"/>
              <a:gd name="connsiteY4" fmla="*/ 12700 h 552578"/>
              <a:gd name="connsiteX5" fmla="*/ 1111250 w 2006600"/>
              <a:gd name="connsiteY5" fmla="*/ 19050 h 552578"/>
              <a:gd name="connsiteX6" fmla="*/ 1212850 w 2006600"/>
              <a:gd name="connsiteY6" fmla="*/ 31750 h 552578"/>
              <a:gd name="connsiteX7" fmla="*/ 1403350 w 2006600"/>
              <a:gd name="connsiteY7" fmla="*/ 57150 h 552578"/>
              <a:gd name="connsiteX8" fmla="*/ 1562100 w 2006600"/>
              <a:gd name="connsiteY8" fmla="*/ 95250 h 552578"/>
              <a:gd name="connsiteX9" fmla="*/ 1701800 w 2006600"/>
              <a:gd name="connsiteY9" fmla="*/ 165100 h 552578"/>
              <a:gd name="connsiteX10" fmla="*/ 1733550 w 2006600"/>
              <a:gd name="connsiteY10" fmla="*/ 184150 h 552578"/>
              <a:gd name="connsiteX11" fmla="*/ 1778000 w 2006600"/>
              <a:gd name="connsiteY11" fmla="*/ 228600 h 552578"/>
              <a:gd name="connsiteX12" fmla="*/ 1790700 w 2006600"/>
              <a:gd name="connsiteY12" fmla="*/ 254000 h 552578"/>
              <a:gd name="connsiteX13" fmla="*/ 1809750 w 2006600"/>
              <a:gd name="connsiteY13" fmla="*/ 279400 h 552578"/>
              <a:gd name="connsiteX14" fmla="*/ 1835150 w 2006600"/>
              <a:gd name="connsiteY14" fmla="*/ 323850 h 552578"/>
              <a:gd name="connsiteX15" fmla="*/ 1841500 w 2006600"/>
              <a:gd name="connsiteY15" fmla="*/ 342900 h 552578"/>
              <a:gd name="connsiteX16" fmla="*/ 1860550 w 2006600"/>
              <a:gd name="connsiteY16" fmla="*/ 368300 h 552578"/>
              <a:gd name="connsiteX17" fmla="*/ 1866900 w 2006600"/>
              <a:gd name="connsiteY17" fmla="*/ 406400 h 552578"/>
              <a:gd name="connsiteX18" fmla="*/ 1879600 w 2006600"/>
              <a:gd name="connsiteY18" fmla="*/ 425450 h 552578"/>
              <a:gd name="connsiteX19" fmla="*/ 1885950 w 2006600"/>
              <a:gd name="connsiteY19" fmla="*/ 469900 h 552578"/>
              <a:gd name="connsiteX20" fmla="*/ 1898650 w 2006600"/>
              <a:gd name="connsiteY20" fmla="*/ 501650 h 552578"/>
              <a:gd name="connsiteX21" fmla="*/ 1905000 w 2006600"/>
              <a:gd name="connsiteY21" fmla="*/ 533400 h 552578"/>
              <a:gd name="connsiteX22" fmla="*/ 1911350 w 2006600"/>
              <a:gd name="connsiteY22" fmla="*/ 552450 h 552578"/>
              <a:gd name="connsiteX23" fmla="*/ 1816100 w 2006600"/>
              <a:gd name="connsiteY23" fmla="*/ 488950 h 552578"/>
              <a:gd name="connsiteX24" fmla="*/ 1790700 w 2006600"/>
              <a:gd name="connsiteY24" fmla="*/ 476250 h 552578"/>
              <a:gd name="connsiteX25" fmla="*/ 1771650 w 2006600"/>
              <a:gd name="connsiteY25" fmla="*/ 463550 h 552578"/>
              <a:gd name="connsiteX26" fmla="*/ 1828800 w 2006600"/>
              <a:gd name="connsiteY26" fmla="*/ 476250 h 552578"/>
              <a:gd name="connsiteX27" fmla="*/ 1866900 w 2006600"/>
              <a:gd name="connsiteY27" fmla="*/ 527050 h 552578"/>
              <a:gd name="connsiteX28" fmla="*/ 1892300 w 2006600"/>
              <a:gd name="connsiteY28" fmla="*/ 546100 h 552578"/>
              <a:gd name="connsiteX29" fmla="*/ 1911350 w 2006600"/>
              <a:gd name="connsiteY29" fmla="*/ 552450 h 552578"/>
              <a:gd name="connsiteX30" fmla="*/ 1987550 w 2006600"/>
              <a:gd name="connsiteY30" fmla="*/ 419100 h 552578"/>
              <a:gd name="connsiteX31" fmla="*/ 2006600 w 2006600"/>
              <a:gd name="connsiteY31" fmla="*/ 393700 h 55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06600" h="552578">
                <a:moveTo>
                  <a:pt x="0" y="19050"/>
                </a:moveTo>
                <a:cubicBezTo>
                  <a:pt x="23944" y="14261"/>
                  <a:pt x="45477" y="9600"/>
                  <a:pt x="69850" y="6350"/>
                </a:cubicBezTo>
                <a:cubicBezTo>
                  <a:pt x="88849" y="3817"/>
                  <a:pt x="107950" y="2117"/>
                  <a:pt x="127000" y="0"/>
                </a:cubicBezTo>
                <a:lnTo>
                  <a:pt x="984250" y="6350"/>
                </a:lnTo>
                <a:cubicBezTo>
                  <a:pt x="999216" y="6561"/>
                  <a:pt x="1013807" y="11211"/>
                  <a:pt x="1028700" y="12700"/>
                </a:cubicBezTo>
                <a:cubicBezTo>
                  <a:pt x="1056161" y="15446"/>
                  <a:pt x="1083733" y="16933"/>
                  <a:pt x="1111250" y="19050"/>
                </a:cubicBezTo>
                <a:cubicBezTo>
                  <a:pt x="1169308" y="30662"/>
                  <a:pt x="1124924" y="22957"/>
                  <a:pt x="1212850" y="31750"/>
                </a:cubicBezTo>
                <a:cubicBezTo>
                  <a:pt x="1288893" y="39354"/>
                  <a:pt x="1333590" y="41648"/>
                  <a:pt x="1403350" y="57150"/>
                </a:cubicBezTo>
                <a:cubicBezTo>
                  <a:pt x="1456473" y="68955"/>
                  <a:pt x="1511867" y="74319"/>
                  <a:pt x="1562100" y="95250"/>
                </a:cubicBezTo>
                <a:cubicBezTo>
                  <a:pt x="1661086" y="136494"/>
                  <a:pt x="1614705" y="112843"/>
                  <a:pt x="1701800" y="165100"/>
                </a:cubicBezTo>
                <a:lnTo>
                  <a:pt x="1733550" y="184150"/>
                </a:lnTo>
                <a:cubicBezTo>
                  <a:pt x="1774153" y="245054"/>
                  <a:pt x="1704090" y="144131"/>
                  <a:pt x="1778000" y="228600"/>
                </a:cubicBezTo>
                <a:cubicBezTo>
                  <a:pt x="1784233" y="235724"/>
                  <a:pt x="1785683" y="245973"/>
                  <a:pt x="1790700" y="254000"/>
                </a:cubicBezTo>
                <a:cubicBezTo>
                  <a:pt x="1796309" y="262975"/>
                  <a:pt x="1804068" y="270471"/>
                  <a:pt x="1809750" y="279400"/>
                </a:cubicBezTo>
                <a:cubicBezTo>
                  <a:pt x="1818912" y="293797"/>
                  <a:pt x="1827518" y="308586"/>
                  <a:pt x="1835150" y="323850"/>
                </a:cubicBezTo>
                <a:cubicBezTo>
                  <a:pt x="1838143" y="329837"/>
                  <a:pt x="1838179" y="337088"/>
                  <a:pt x="1841500" y="342900"/>
                </a:cubicBezTo>
                <a:cubicBezTo>
                  <a:pt x="1846751" y="352089"/>
                  <a:pt x="1854200" y="359833"/>
                  <a:pt x="1860550" y="368300"/>
                </a:cubicBezTo>
                <a:cubicBezTo>
                  <a:pt x="1862667" y="381000"/>
                  <a:pt x="1862829" y="394186"/>
                  <a:pt x="1866900" y="406400"/>
                </a:cubicBezTo>
                <a:cubicBezTo>
                  <a:pt x="1869313" y="413640"/>
                  <a:pt x="1877407" y="418140"/>
                  <a:pt x="1879600" y="425450"/>
                </a:cubicBezTo>
                <a:cubicBezTo>
                  <a:pt x="1883901" y="439786"/>
                  <a:pt x="1882320" y="455380"/>
                  <a:pt x="1885950" y="469900"/>
                </a:cubicBezTo>
                <a:cubicBezTo>
                  <a:pt x="1888715" y="480958"/>
                  <a:pt x="1895375" y="490732"/>
                  <a:pt x="1898650" y="501650"/>
                </a:cubicBezTo>
                <a:cubicBezTo>
                  <a:pt x="1901751" y="511988"/>
                  <a:pt x="1902382" y="522929"/>
                  <a:pt x="1905000" y="533400"/>
                </a:cubicBezTo>
                <a:cubicBezTo>
                  <a:pt x="1906623" y="539894"/>
                  <a:pt x="1917844" y="554073"/>
                  <a:pt x="1911350" y="552450"/>
                </a:cubicBezTo>
                <a:cubicBezTo>
                  <a:pt x="1866947" y="541349"/>
                  <a:pt x="1850309" y="512896"/>
                  <a:pt x="1816100" y="488950"/>
                </a:cubicBezTo>
                <a:cubicBezTo>
                  <a:pt x="1808345" y="483522"/>
                  <a:pt x="1798919" y="480946"/>
                  <a:pt x="1790700" y="476250"/>
                </a:cubicBezTo>
                <a:cubicBezTo>
                  <a:pt x="1784074" y="472464"/>
                  <a:pt x="1764018" y="463550"/>
                  <a:pt x="1771650" y="463550"/>
                </a:cubicBezTo>
                <a:cubicBezTo>
                  <a:pt x="1791165" y="463550"/>
                  <a:pt x="1809750" y="472017"/>
                  <a:pt x="1828800" y="476250"/>
                </a:cubicBezTo>
                <a:cubicBezTo>
                  <a:pt x="1840524" y="493837"/>
                  <a:pt x="1851816" y="511966"/>
                  <a:pt x="1866900" y="527050"/>
                </a:cubicBezTo>
                <a:cubicBezTo>
                  <a:pt x="1874384" y="534534"/>
                  <a:pt x="1883111" y="540849"/>
                  <a:pt x="1892300" y="546100"/>
                </a:cubicBezTo>
                <a:cubicBezTo>
                  <a:pt x="1898112" y="549421"/>
                  <a:pt x="1905000" y="550333"/>
                  <a:pt x="1911350" y="552450"/>
                </a:cubicBezTo>
                <a:cubicBezTo>
                  <a:pt x="1980632" y="448526"/>
                  <a:pt x="1945027" y="511233"/>
                  <a:pt x="1987550" y="419100"/>
                </a:cubicBezTo>
                <a:cubicBezTo>
                  <a:pt x="2000147" y="391807"/>
                  <a:pt x="1991019" y="393700"/>
                  <a:pt x="2006600" y="393700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51BAFC01-6F92-4EEB-2D4F-D91F9556DAF2}"/>
              </a:ext>
            </a:extLst>
          </p:cNvPr>
          <p:cNvSpPr/>
          <p:nvPr/>
        </p:nvSpPr>
        <p:spPr bwMode="auto">
          <a:xfrm>
            <a:off x="10019142" y="214342"/>
            <a:ext cx="1944269" cy="892707"/>
          </a:xfrm>
          <a:prstGeom prst="borderCallout1">
            <a:avLst>
              <a:gd name="adj1" fmla="val 53658"/>
              <a:gd name="adj2" fmla="val -490"/>
              <a:gd name="adj3" fmla="val 183317"/>
              <a:gd name="adj4" fmla="val -119511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Создаем 4-е колеса, два задних пошире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07424993-1BE9-A856-06B7-A995A6830959}"/>
              </a:ext>
            </a:extLst>
          </p:cNvPr>
          <p:cNvSpPr/>
          <p:nvPr/>
        </p:nvSpPr>
        <p:spPr bwMode="auto">
          <a:xfrm>
            <a:off x="9855200" y="1314230"/>
            <a:ext cx="2277468" cy="1079389"/>
          </a:xfrm>
          <a:prstGeom prst="borderCallout1">
            <a:avLst>
              <a:gd name="adj1" fmla="val 77843"/>
              <a:gd name="adj2" fmla="val -490"/>
              <a:gd name="adj3" fmla="val 121584"/>
              <a:gd name="adj4" fmla="val -5062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Прикручиваем эти колёса к машине и эта конкретная машина ими владеет</a:t>
            </a: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CBB26B41-5A09-EDF2-288E-81821C692124}"/>
              </a:ext>
            </a:extLst>
          </p:cNvPr>
          <p:cNvSpPr/>
          <p:nvPr/>
        </p:nvSpPr>
        <p:spPr bwMode="auto">
          <a:xfrm>
            <a:off x="8342097" y="4585424"/>
            <a:ext cx="3588173" cy="1662968"/>
          </a:xfrm>
          <a:prstGeom prst="borderCallout1">
            <a:avLst>
              <a:gd name="adj1" fmla="val -2022"/>
              <a:gd name="adj2" fmla="val 61686"/>
              <a:gd name="adj3" fmla="val -24701"/>
              <a:gd name="adj4" fmla="val 6806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Наш Мерседес,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знает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 особые задние колёса, и это только его колёса, для другого Мерседеса вы может создать новые колеса с другим диаметром и шириной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9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787D-E449-14A9-9ED5-C4E598902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79325" y="1208142"/>
            <a:ext cx="4968690" cy="521134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600" dirty="0">
                <a:effectLst/>
              </a:rPr>
              <a:t>Как агрегация, </a:t>
            </a:r>
            <a:r>
              <a:rPr lang="ru-RU" sz="1600" dirty="0"/>
              <a:t>но со следующим нюансом, время жизни объектов/экземпляров подсоединяемых классов к объекту/экземпляру </a:t>
            </a:r>
            <a:r>
              <a:rPr lang="en-US" sz="1600" dirty="0"/>
              <a:t>“</a:t>
            </a:r>
            <a:r>
              <a:rPr lang="ru-RU" sz="1600" dirty="0"/>
              <a:t>целого</a:t>
            </a:r>
            <a:r>
              <a:rPr lang="en-US" sz="1600" dirty="0"/>
              <a:t>” </a:t>
            </a:r>
            <a:r>
              <a:rPr lang="ru-RU" sz="1600" dirty="0"/>
              <a:t>класса связанно со временем жизни объекта/экземпляра </a:t>
            </a:r>
            <a:r>
              <a:rPr lang="en-US" sz="1600" dirty="0"/>
              <a:t>“</a:t>
            </a:r>
            <a:r>
              <a:rPr lang="ru-RU" sz="1600" dirty="0"/>
              <a:t>целого</a:t>
            </a:r>
            <a:r>
              <a:rPr lang="en-US" sz="1600" dirty="0"/>
              <a:t>” </a:t>
            </a:r>
            <a:r>
              <a:rPr lang="ru-RU" sz="1600" dirty="0"/>
              <a:t>класса</a:t>
            </a:r>
            <a:endParaRPr lang="ru-MD" sz="160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sz="1600" dirty="0"/>
              <a:t>Например, </a:t>
            </a:r>
            <a:r>
              <a:rPr lang="ru-RU" sz="1600" dirty="0"/>
              <a:t>человек при рождении получает туловище, на туловище навешивается голова, в голове сидят глаза, внутри туловища есть сердце и т.д. и в отличии от колёс части человека не существуют сами по себе</a:t>
            </a:r>
            <a:endParaRPr lang="ru-MD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MD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MD" sz="1600" dirty="0"/>
              <a:t>В представлении зависимости, закрашенный ромб указывает на класс – </a:t>
            </a:r>
            <a:r>
              <a:rPr lang="en-US" sz="1600" dirty="0"/>
              <a:t>“</a:t>
            </a:r>
            <a:r>
              <a:rPr lang="ru-MD" sz="1600" dirty="0"/>
              <a:t>целое</a:t>
            </a:r>
            <a:r>
              <a:rPr lang="en-US" sz="1600" dirty="0"/>
              <a:t>”</a:t>
            </a:r>
            <a:r>
              <a:rPr lang="ru-MD" sz="1600" dirty="0"/>
              <a:t>, а стрелка на подсоединяемый класс</a:t>
            </a:r>
            <a:endParaRPr lang="ru-RU" sz="1600" dirty="0"/>
          </a:p>
          <a:p>
            <a:endParaRPr lang="ru-RU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60B0CF-4C5D-9143-A756-3094AA5C2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(PART-OF)</a:t>
            </a:r>
            <a:r>
              <a:rPr lang="ru-RU" dirty="0"/>
              <a:t>, Композиция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564EF-2717-447B-1BEA-1DFACFD9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70" y="363521"/>
            <a:ext cx="2822638" cy="48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7815B-A52E-CBFE-95FB-4513B778A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" t="4248" r="2710" b="8720"/>
          <a:stretch/>
        </p:blipFill>
        <p:spPr>
          <a:xfrm>
            <a:off x="194355" y="1556240"/>
            <a:ext cx="6768940" cy="36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90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B57A5B-BC9E-D4E1-92E2-FFD8C04E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  <a:r>
              <a:rPr lang="ru-RU" dirty="0"/>
              <a:t>, Композиция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CD116-D28E-E04E-A5BD-AFC303BD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651" y="332571"/>
            <a:ext cx="2822638" cy="48461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2F29973-218C-9EA3-B7C4-98F43CDC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29" y="1152541"/>
            <a:ext cx="3848977" cy="18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4A5FD-EF46-0499-99CC-3223BACE4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09" y="1006029"/>
            <a:ext cx="3969506" cy="1193729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773AB70-58F5-F2F9-A2FF-E40D1EBEA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42" t="16085"/>
          <a:stretch/>
        </p:blipFill>
        <p:spPr>
          <a:xfrm>
            <a:off x="4879447" y="872960"/>
            <a:ext cx="1584220" cy="2330969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55C03B7-6F32-51D2-81BE-41CB8D3E4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95" y="2924930"/>
            <a:ext cx="3827465" cy="2520350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2188B3DD-B509-FE75-BD6B-511987DEB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629" y="3464924"/>
            <a:ext cx="3314794" cy="2158193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11A5AE3-83E7-0703-2567-D97D16E8C5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82" t="47056" r="6641"/>
          <a:stretch/>
        </p:blipFill>
        <p:spPr>
          <a:xfrm>
            <a:off x="3561423" y="4745922"/>
            <a:ext cx="3456480" cy="11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8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AF8BA-BC6A-A12E-C2D5-2F2A5446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Композиция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66D90-BA28-1099-498C-F019E847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7" y="11363"/>
            <a:ext cx="2592360" cy="44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AA4A4-18FB-3815-59D2-1904BFA8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5" y="3586698"/>
            <a:ext cx="4989583" cy="3259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1D11B-D2A4-2B8E-7A3A-7372E6383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75" y="801213"/>
            <a:ext cx="3856220" cy="2696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390C0-4F7C-F89D-DEE2-03AA7F9D8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035" y="839172"/>
            <a:ext cx="6735963" cy="2128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BFF81-22BA-D3B1-6703-0B902AC93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355" y="3284980"/>
            <a:ext cx="4350726" cy="212846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D7BB6-9227-012B-7D91-9A8C100DC64E}"/>
              </a:ext>
            </a:extLst>
          </p:cNvPr>
          <p:cNvSpPr/>
          <p:nvPr/>
        </p:nvSpPr>
        <p:spPr bwMode="auto">
          <a:xfrm>
            <a:off x="487110" y="6456979"/>
            <a:ext cx="1435694" cy="251470"/>
          </a:xfrm>
          <a:custGeom>
            <a:avLst/>
            <a:gdLst>
              <a:gd name="connsiteX0" fmla="*/ 358924 w 1435694"/>
              <a:gd name="connsiteY0" fmla="*/ 97645 h 251470"/>
              <a:gd name="connsiteX1" fmla="*/ 504202 w 1435694"/>
              <a:gd name="connsiteY1" fmla="*/ 80554 h 251470"/>
              <a:gd name="connsiteX2" fmla="*/ 529840 w 1435694"/>
              <a:gd name="connsiteY2" fmla="*/ 72008 h 251470"/>
              <a:gd name="connsiteX3" fmla="*/ 658026 w 1435694"/>
              <a:gd name="connsiteY3" fmla="*/ 63462 h 251470"/>
              <a:gd name="connsiteX4" fmla="*/ 1401511 w 1435694"/>
              <a:gd name="connsiteY4" fmla="*/ 114737 h 251470"/>
              <a:gd name="connsiteX5" fmla="*/ 1427148 w 1435694"/>
              <a:gd name="connsiteY5" fmla="*/ 157466 h 251470"/>
              <a:gd name="connsiteX6" fmla="*/ 1435694 w 1435694"/>
              <a:gd name="connsiteY6" fmla="*/ 183103 h 251470"/>
              <a:gd name="connsiteX7" fmla="*/ 1418602 w 1435694"/>
              <a:gd name="connsiteY7" fmla="*/ 217286 h 251470"/>
              <a:gd name="connsiteX8" fmla="*/ 1324598 w 1435694"/>
              <a:gd name="connsiteY8" fmla="*/ 251470 h 251470"/>
              <a:gd name="connsiteX9" fmla="*/ 504202 w 1435694"/>
              <a:gd name="connsiteY9" fmla="*/ 242924 h 251470"/>
              <a:gd name="connsiteX10" fmla="*/ 333286 w 1435694"/>
              <a:gd name="connsiteY10" fmla="*/ 225832 h 251470"/>
              <a:gd name="connsiteX11" fmla="*/ 196554 w 1435694"/>
              <a:gd name="connsiteY11" fmla="*/ 208741 h 251470"/>
              <a:gd name="connsiteX12" fmla="*/ 145279 w 1435694"/>
              <a:gd name="connsiteY12" fmla="*/ 200195 h 251470"/>
              <a:gd name="connsiteX13" fmla="*/ 102550 w 1435694"/>
              <a:gd name="connsiteY13" fmla="*/ 191649 h 251470"/>
              <a:gd name="connsiteX14" fmla="*/ 0 w 1435694"/>
              <a:gd name="connsiteY14" fmla="*/ 191649 h 2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35694" h="251470">
                <a:moveTo>
                  <a:pt x="358924" y="97645"/>
                </a:moveTo>
                <a:cubicBezTo>
                  <a:pt x="472467" y="74939"/>
                  <a:pt x="299380" y="107864"/>
                  <a:pt x="504202" y="80554"/>
                </a:cubicBezTo>
                <a:cubicBezTo>
                  <a:pt x="513131" y="79363"/>
                  <a:pt x="520887" y="73003"/>
                  <a:pt x="529840" y="72008"/>
                </a:cubicBezTo>
                <a:cubicBezTo>
                  <a:pt x="572402" y="67279"/>
                  <a:pt x="615297" y="66311"/>
                  <a:pt x="658026" y="63462"/>
                </a:cubicBezTo>
                <a:cubicBezTo>
                  <a:pt x="1088279" y="68646"/>
                  <a:pt x="1242548" y="-112351"/>
                  <a:pt x="1401511" y="114737"/>
                </a:cubicBezTo>
                <a:cubicBezTo>
                  <a:pt x="1411036" y="128344"/>
                  <a:pt x="1419720" y="142610"/>
                  <a:pt x="1427148" y="157466"/>
                </a:cubicBezTo>
                <a:cubicBezTo>
                  <a:pt x="1431176" y="165523"/>
                  <a:pt x="1432845" y="174557"/>
                  <a:pt x="1435694" y="183103"/>
                </a:cubicBezTo>
                <a:cubicBezTo>
                  <a:pt x="1429997" y="194497"/>
                  <a:pt x="1427610" y="208278"/>
                  <a:pt x="1418602" y="217286"/>
                </a:cubicBezTo>
                <a:cubicBezTo>
                  <a:pt x="1402782" y="233106"/>
                  <a:pt x="1336580" y="248046"/>
                  <a:pt x="1324598" y="251470"/>
                </a:cubicBezTo>
                <a:lnTo>
                  <a:pt x="504202" y="242924"/>
                </a:lnTo>
                <a:cubicBezTo>
                  <a:pt x="449439" y="241910"/>
                  <a:pt x="388371" y="232313"/>
                  <a:pt x="333286" y="225832"/>
                </a:cubicBezTo>
                <a:cubicBezTo>
                  <a:pt x="252063" y="216276"/>
                  <a:pt x="269644" y="219985"/>
                  <a:pt x="196554" y="208741"/>
                </a:cubicBezTo>
                <a:cubicBezTo>
                  <a:pt x="179428" y="206106"/>
                  <a:pt x="162327" y="203295"/>
                  <a:pt x="145279" y="200195"/>
                </a:cubicBezTo>
                <a:cubicBezTo>
                  <a:pt x="130988" y="197597"/>
                  <a:pt x="117050" y="192502"/>
                  <a:pt x="102550" y="191649"/>
                </a:cubicBezTo>
                <a:cubicBezTo>
                  <a:pt x="68426" y="189642"/>
                  <a:pt x="34183" y="191649"/>
                  <a:pt x="0" y="191649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02B8AC-F790-C831-CCB0-A3B899E7F8CE}"/>
              </a:ext>
            </a:extLst>
          </p:cNvPr>
          <p:cNvSpPr/>
          <p:nvPr/>
        </p:nvSpPr>
        <p:spPr bwMode="auto">
          <a:xfrm>
            <a:off x="238432" y="1896168"/>
            <a:ext cx="899031" cy="307649"/>
          </a:xfrm>
          <a:custGeom>
            <a:avLst/>
            <a:gdLst>
              <a:gd name="connsiteX0" fmla="*/ 359829 w 899031"/>
              <a:gd name="connsiteY0" fmla="*/ 0 h 307649"/>
              <a:gd name="connsiteX1" fmla="*/ 752935 w 899031"/>
              <a:gd name="connsiteY1" fmla="*/ 17092 h 307649"/>
              <a:gd name="connsiteX2" fmla="*/ 795664 w 899031"/>
              <a:gd name="connsiteY2" fmla="*/ 25637 h 307649"/>
              <a:gd name="connsiteX3" fmla="*/ 821302 w 899031"/>
              <a:gd name="connsiteY3" fmla="*/ 42729 h 307649"/>
              <a:gd name="connsiteX4" fmla="*/ 855485 w 899031"/>
              <a:gd name="connsiteY4" fmla="*/ 59821 h 307649"/>
              <a:gd name="connsiteX5" fmla="*/ 872576 w 899031"/>
              <a:gd name="connsiteY5" fmla="*/ 94004 h 307649"/>
              <a:gd name="connsiteX6" fmla="*/ 889668 w 899031"/>
              <a:gd name="connsiteY6" fmla="*/ 119641 h 307649"/>
              <a:gd name="connsiteX7" fmla="*/ 898214 w 899031"/>
              <a:gd name="connsiteY7" fmla="*/ 179462 h 307649"/>
              <a:gd name="connsiteX8" fmla="*/ 846939 w 899031"/>
              <a:gd name="connsiteY8" fmla="*/ 222191 h 307649"/>
              <a:gd name="connsiteX9" fmla="*/ 812756 w 899031"/>
              <a:gd name="connsiteY9" fmla="*/ 239282 h 307649"/>
              <a:gd name="connsiteX10" fmla="*/ 787118 w 899031"/>
              <a:gd name="connsiteY10" fmla="*/ 256374 h 307649"/>
              <a:gd name="connsiteX11" fmla="*/ 735844 w 899031"/>
              <a:gd name="connsiteY11" fmla="*/ 273465 h 307649"/>
              <a:gd name="connsiteX12" fmla="*/ 496561 w 899031"/>
              <a:gd name="connsiteY12" fmla="*/ 290557 h 307649"/>
              <a:gd name="connsiteX13" fmla="*/ 308554 w 899031"/>
              <a:gd name="connsiteY13" fmla="*/ 307649 h 307649"/>
              <a:gd name="connsiteX14" fmla="*/ 137638 w 899031"/>
              <a:gd name="connsiteY14" fmla="*/ 299103 h 307649"/>
              <a:gd name="connsiteX15" fmla="*/ 112001 w 899031"/>
              <a:gd name="connsiteY15" fmla="*/ 282011 h 307649"/>
              <a:gd name="connsiteX16" fmla="*/ 86363 w 899031"/>
              <a:gd name="connsiteY16" fmla="*/ 273465 h 307649"/>
              <a:gd name="connsiteX17" fmla="*/ 69272 w 899031"/>
              <a:gd name="connsiteY17" fmla="*/ 247828 h 307649"/>
              <a:gd name="connsiteX18" fmla="*/ 35088 w 899031"/>
              <a:gd name="connsiteY18" fmla="*/ 205099 h 307649"/>
              <a:gd name="connsiteX19" fmla="*/ 905 w 899031"/>
              <a:gd name="connsiteY19" fmla="*/ 94004 h 307649"/>
              <a:gd name="connsiteX20" fmla="*/ 905 w 899031"/>
              <a:gd name="connsiteY20" fmla="*/ 59821 h 3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031" h="307649">
                <a:moveTo>
                  <a:pt x="359829" y="0"/>
                </a:moveTo>
                <a:cubicBezTo>
                  <a:pt x="520072" y="4217"/>
                  <a:pt x="616879" y="-3839"/>
                  <a:pt x="752935" y="17092"/>
                </a:cubicBezTo>
                <a:cubicBezTo>
                  <a:pt x="767291" y="19301"/>
                  <a:pt x="781421" y="22789"/>
                  <a:pt x="795664" y="25637"/>
                </a:cubicBezTo>
                <a:cubicBezTo>
                  <a:pt x="804210" y="31334"/>
                  <a:pt x="812384" y="37633"/>
                  <a:pt x="821302" y="42729"/>
                </a:cubicBezTo>
                <a:cubicBezTo>
                  <a:pt x="832363" y="49050"/>
                  <a:pt x="846477" y="50813"/>
                  <a:pt x="855485" y="59821"/>
                </a:cubicBezTo>
                <a:cubicBezTo>
                  <a:pt x="864493" y="68829"/>
                  <a:pt x="866256" y="82943"/>
                  <a:pt x="872576" y="94004"/>
                </a:cubicBezTo>
                <a:cubicBezTo>
                  <a:pt x="877672" y="102921"/>
                  <a:pt x="883971" y="111095"/>
                  <a:pt x="889668" y="119641"/>
                </a:cubicBezTo>
                <a:cubicBezTo>
                  <a:pt x="892517" y="139581"/>
                  <a:pt x="901817" y="159644"/>
                  <a:pt x="898214" y="179462"/>
                </a:cubicBezTo>
                <a:cubicBezTo>
                  <a:pt x="891514" y="216313"/>
                  <a:pt x="870693" y="212011"/>
                  <a:pt x="846939" y="222191"/>
                </a:cubicBezTo>
                <a:cubicBezTo>
                  <a:pt x="835230" y="227209"/>
                  <a:pt x="823817" y="232962"/>
                  <a:pt x="812756" y="239282"/>
                </a:cubicBezTo>
                <a:cubicBezTo>
                  <a:pt x="803838" y="244378"/>
                  <a:pt x="796504" y="252203"/>
                  <a:pt x="787118" y="256374"/>
                </a:cubicBezTo>
                <a:cubicBezTo>
                  <a:pt x="770655" y="263691"/>
                  <a:pt x="752935" y="267768"/>
                  <a:pt x="735844" y="273465"/>
                </a:cubicBezTo>
                <a:cubicBezTo>
                  <a:pt x="642590" y="304549"/>
                  <a:pt x="719218" y="281651"/>
                  <a:pt x="496561" y="290557"/>
                </a:cubicBezTo>
                <a:cubicBezTo>
                  <a:pt x="426896" y="300510"/>
                  <a:pt x="387640" y="307649"/>
                  <a:pt x="308554" y="307649"/>
                </a:cubicBezTo>
                <a:cubicBezTo>
                  <a:pt x="251511" y="307649"/>
                  <a:pt x="194610" y="301952"/>
                  <a:pt x="137638" y="299103"/>
                </a:cubicBezTo>
                <a:cubicBezTo>
                  <a:pt x="129092" y="293406"/>
                  <a:pt x="121187" y="286604"/>
                  <a:pt x="112001" y="282011"/>
                </a:cubicBezTo>
                <a:cubicBezTo>
                  <a:pt x="103944" y="277982"/>
                  <a:pt x="93397" y="279092"/>
                  <a:pt x="86363" y="273465"/>
                </a:cubicBezTo>
                <a:cubicBezTo>
                  <a:pt x="78343" y="267049"/>
                  <a:pt x="75434" y="256044"/>
                  <a:pt x="69272" y="247828"/>
                </a:cubicBezTo>
                <a:cubicBezTo>
                  <a:pt x="58328" y="233236"/>
                  <a:pt x="46483" y="219342"/>
                  <a:pt x="35088" y="205099"/>
                </a:cubicBezTo>
                <a:cubicBezTo>
                  <a:pt x="26760" y="180113"/>
                  <a:pt x="5312" y="118240"/>
                  <a:pt x="905" y="94004"/>
                </a:cubicBezTo>
                <a:cubicBezTo>
                  <a:pt x="-1133" y="82793"/>
                  <a:pt x="905" y="71215"/>
                  <a:pt x="905" y="59821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554D39-FB6C-ACB0-EF80-3A5F071240D2}"/>
              </a:ext>
            </a:extLst>
          </p:cNvPr>
          <p:cNvSpPr/>
          <p:nvPr/>
        </p:nvSpPr>
        <p:spPr bwMode="auto">
          <a:xfrm>
            <a:off x="85458" y="2196269"/>
            <a:ext cx="418744" cy="4460905"/>
          </a:xfrm>
          <a:custGeom>
            <a:avLst/>
            <a:gdLst>
              <a:gd name="connsiteX0" fmla="*/ 418744 w 418744"/>
              <a:gd name="connsiteY0" fmla="*/ 4460905 h 4460905"/>
              <a:gd name="connsiteX1" fmla="*/ 247828 w 418744"/>
              <a:gd name="connsiteY1" fmla="*/ 4264352 h 4460905"/>
              <a:gd name="connsiteX2" fmla="*/ 205099 w 418744"/>
              <a:gd name="connsiteY2" fmla="*/ 4187439 h 4460905"/>
              <a:gd name="connsiteX3" fmla="*/ 162370 w 418744"/>
              <a:gd name="connsiteY3" fmla="*/ 4127619 h 4460905"/>
              <a:gd name="connsiteX4" fmla="*/ 145278 w 418744"/>
              <a:gd name="connsiteY4" fmla="*/ 4084890 h 4460905"/>
              <a:gd name="connsiteX5" fmla="*/ 111095 w 418744"/>
              <a:gd name="connsiteY5" fmla="*/ 4025069 h 4460905"/>
              <a:gd name="connsiteX6" fmla="*/ 94004 w 418744"/>
              <a:gd name="connsiteY6" fmla="*/ 3931066 h 4460905"/>
              <a:gd name="connsiteX7" fmla="*/ 17092 w 418744"/>
              <a:gd name="connsiteY7" fmla="*/ 3657600 h 4460905"/>
              <a:gd name="connsiteX8" fmla="*/ 0 w 418744"/>
              <a:gd name="connsiteY8" fmla="*/ 3512322 h 4460905"/>
              <a:gd name="connsiteX9" fmla="*/ 8546 w 418744"/>
              <a:gd name="connsiteY9" fmla="*/ 3119215 h 4460905"/>
              <a:gd name="connsiteX10" fmla="*/ 17092 w 418744"/>
              <a:gd name="connsiteY10" fmla="*/ 3008120 h 4460905"/>
              <a:gd name="connsiteX11" fmla="*/ 25637 w 418744"/>
              <a:gd name="connsiteY11" fmla="*/ 2760292 h 4460905"/>
              <a:gd name="connsiteX12" fmla="*/ 34183 w 418744"/>
              <a:gd name="connsiteY12" fmla="*/ 2674834 h 4460905"/>
              <a:gd name="connsiteX13" fmla="*/ 42729 w 418744"/>
              <a:gd name="connsiteY13" fmla="*/ 2521010 h 4460905"/>
              <a:gd name="connsiteX14" fmla="*/ 68366 w 418744"/>
              <a:gd name="connsiteY14" fmla="*/ 2093720 h 4460905"/>
              <a:gd name="connsiteX15" fmla="*/ 76912 w 418744"/>
              <a:gd name="connsiteY15" fmla="*/ 2042445 h 4460905"/>
              <a:gd name="connsiteX16" fmla="*/ 76912 w 418744"/>
              <a:gd name="connsiteY16" fmla="*/ 1093862 h 4460905"/>
              <a:gd name="connsiteX17" fmla="*/ 68366 w 418744"/>
              <a:gd name="connsiteY17" fmla="*/ 991312 h 4460905"/>
              <a:gd name="connsiteX18" fmla="*/ 51275 w 418744"/>
              <a:gd name="connsiteY18" fmla="*/ 649481 h 4460905"/>
              <a:gd name="connsiteX19" fmla="*/ 68366 w 418744"/>
              <a:gd name="connsiteY19" fmla="*/ 376015 h 4460905"/>
              <a:gd name="connsiteX20" fmla="*/ 76912 w 418744"/>
              <a:gd name="connsiteY20" fmla="*/ 333286 h 4460905"/>
              <a:gd name="connsiteX21" fmla="*/ 119641 w 418744"/>
              <a:gd name="connsiteY21" fmla="*/ 247828 h 4460905"/>
              <a:gd name="connsiteX22" fmla="*/ 136733 w 418744"/>
              <a:gd name="connsiteY22" fmla="*/ 213645 h 4460905"/>
              <a:gd name="connsiteX23" fmla="*/ 213645 w 418744"/>
              <a:gd name="connsiteY23" fmla="*/ 94004 h 4460905"/>
              <a:gd name="connsiteX24" fmla="*/ 247828 w 418744"/>
              <a:gd name="connsiteY24" fmla="*/ 59821 h 4460905"/>
              <a:gd name="connsiteX25" fmla="*/ 264920 w 418744"/>
              <a:gd name="connsiteY25" fmla="*/ 25638 h 4460905"/>
              <a:gd name="connsiteX26" fmla="*/ 290557 w 418744"/>
              <a:gd name="connsiteY26" fmla="*/ 0 h 446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8744" h="4460905">
                <a:moveTo>
                  <a:pt x="418744" y="4460905"/>
                </a:moveTo>
                <a:cubicBezTo>
                  <a:pt x="341847" y="4399387"/>
                  <a:pt x="312922" y="4381522"/>
                  <a:pt x="247828" y="4264352"/>
                </a:cubicBezTo>
                <a:cubicBezTo>
                  <a:pt x="233585" y="4238714"/>
                  <a:pt x="220643" y="4212309"/>
                  <a:pt x="205099" y="4187439"/>
                </a:cubicBezTo>
                <a:cubicBezTo>
                  <a:pt x="192112" y="4166659"/>
                  <a:pt x="174717" y="4148785"/>
                  <a:pt x="162370" y="4127619"/>
                </a:cubicBezTo>
                <a:cubicBezTo>
                  <a:pt x="154640" y="4114368"/>
                  <a:pt x="152138" y="4098611"/>
                  <a:pt x="145278" y="4084890"/>
                </a:cubicBezTo>
                <a:cubicBezTo>
                  <a:pt x="135007" y="4064348"/>
                  <a:pt x="122489" y="4045009"/>
                  <a:pt x="111095" y="4025069"/>
                </a:cubicBezTo>
                <a:cubicBezTo>
                  <a:pt x="105398" y="3993735"/>
                  <a:pt x="101728" y="3961963"/>
                  <a:pt x="94004" y="3931066"/>
                </a:cubicBezTo>
                <a:cubicBezTo>
                  <a:pt x="59343" y="3792423"/>
                  <a:pt x="44146" y="3874026"/>
                  <a:pt x="17092" y="3657600"/>
                </a:cubicBezTo>
                <a:cubicBezTo>
                  <a:pt x="5346" y="3563638"/>
                  <a:pt x="11082" y="3612060"/>
                  <a:pt x="0" y="3512322"/>
                </a:cubicBezTo>
                <a:cubicBezTo>
                  <a:pt x="2849" y="3381286"/>
                  <a:pt x="4106" y="3250206"/>
                  <a:pt x="8546" y="3119215"/>
                </a:cubicBezTo>
                <a:cubicBezTo>
                  <a:pt x="9804" y="3082095"/>
                  <a:pt x="15325" y="3045219"/>
                  <a:pt x="17092" y="3008120"/>
                </a:cubicBezTo>
                <a:cubicBezTo>
                  <a:pt x="21024" y="2925555"/>
                  <a:pt x="21404" y="2842842"/>
                  <a:pt x="25637" y="2760292"/>
                </a:cubicBezTo>
                <a:cubicBezTo>
                  <a:pt x="27103" y="2731701"/>
                  <a:pt x="32143" y="2703389"/>
                  <a:pt x="34183" y="2674834"/>
                </a:cubicBezTo>
                <a:cubicBezTo>
                  <a:pt x="37842" y="2623611"/>
                  <a:pt x="40121" y="2572297"/>
                  <a:pt x="42729" y="2521010"/>
                </a:cubicBezTo>
                <a:cubicBezTo>
                  <a:pt x="50338" y="2371373"/>
                  <a:pt x="49278" y="2236882"/>
                  <a:pt x="68366" y="2093720"/>
                </a:cubicBezTo>
                <a:cubicBezTo>
                  <a:pt x="70656" y="2076545"/>
                  <a:pt x="74063" y="2059537"/>
                  <a:pt x="76912" y="2042445"/>
                </a:cubicBezTo>
                <a:cubicBezTo>
                  <a:pt x="97289" y="1634915"/>
                  <a:pt x="91152" y="1827221"/>
                  <a:pt x="76912" y="1093862"/>
                </a:cubicBezTo>
                <a:cubicBezTo>
                  <a:pt x="76246" y="1059567"/>
                  <a:pt x="70648" y="1025538"/>
                  <a:pt x="68366" y="991312"/>
                </a:cubicBezTo>
                <a:cubicBezTo>
                  <a:pt x="61498" y="888282"/>
                  <a:pt x="55854" y="750221"/>
                  <a:pt x="51275" y="649481"/>
                </a:cubicBezTo>
                <a:cubicBezTo>
                  <a:pt x="58323" y="466248"/>
                  <a:pt x="48143" y="487245"/>
                  <a:pt x="68366" y="376015"/>
                </a:cubicBezTo>
                <a:cubicBezTo>
                  <a:pt x="70964" y="361724"/>
                  <a:pt x="71518" y="346772"/>
                  <a:pt x="76912" y="333286"/>
                </a:cubicBezTo>
                <a:cubicBezTo>
                  <a:pt x="88740" y="303716"/>
                  <a:pt x="105398" y="276314"/>
                  <a:pt x="119641" y="247828"/>
                </a:cubicBezTo>
                <a:cubicBezTo>
                  <a:pt x="125338" y="236434"/>
                  <a:pt x="130179" y="224569"/>
                  <a:pt x="136733" y="213645"/>
                </a:cubicBezTo>
                <a:cubicBezTo>
                  <a:pt x="153768" y="185252"/>
                  <a:pt x="198520" y="109129"/>
                  <a:pt x="213645" y="94004"/>
                </a:cubicBezTo>
                <a:cubicBezTo>
                  <a:pt x="225039" y="82610"/>
                  <a:pt x="238160" y="72712"/>
                  <a:pt x="247828" y="59821"/>
                </a:cubicBezTo>
                <a:cubicBezTo>
                  <a:pt x="255472" y="49630"/>
                  <a:pt x="256765" y="35425"/>
                  <a:pt x="264920" y="25638"/>
                </a:cubicBezTo>
                <a:cubicBezTo>
                  <a:pt x="292927" y="-7971"/>
                  <a:pt x="290557" y="22960"/>
                  <a:pt x="290557" y="0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73A98A-66B5-E5AD-F72E-5D6EC84A47C7}"/>
              </a:ext>
            </a:extLst>
          </p:cNvPr>
          <p:cNvSpPr/>
          <p:nvPr/>
        </p:nvSpPr>
        <p:spPr bwMode="auto">
          <a:xfrm>
            <a:off x="692209" y="2854295"/>
            <a:ext cx="1392965" cy="266304"/>
          </a:xfrm>
          <a:custGeom>
            <a:avLst/>
            <a:gdLst>
              <a:gd name="connsiteX0" fmla="*/ 247828 w 1392965"/>
              <a:gd name="connsiteY0" fmla="*/ 222191 h 266304"/>
              <a:gd name="connsiteX1" fmla="*/ 957129 w 1392965"/>
              <a:gd name="connsiteY1" fmla="*/ 222191 h 266304"/>
              <a:gd name="connsiteX2" fmla="*/ 1008404 w 1392965"/>
              <a:gd name="connsiteY2" fmla="*/ 230737 h 266304"/>
              <a:gd name="connsiteX3" fmla="*/ 1384419 w 1392965"/>
              <a:gd name="connsiteY3" fmla="*/ 188008 h 266304"/>
              <a:gd name="connsiteX4" fmla="*/ 1392965 w 1392965"/>
              <a:gd name="connsiteY4" fmla="*/ 162370 h 266304"/>
              <a:gd name="connsiteX5" fmla="*/ 1384419 w 1392965"/>
              <a:gd name="connsiteY5" fmla="*/ 85458 h 266304"/>
              <a:gd name="connsiteX6" fmla="*/ 1324598 w 1392965"/>
              <a:gd name="connsiteY6" fmla="*/ 51275 h 266304"/>
              <a:gd name="connsiteX7" fmla="*/ 1298961 w 1392965"/>
              <a:gd name="connsiteY7" fmla="*/ 42729 h 266304"/>
              <a:gd name="connsiteX8" fmla="*/ 1153683 w 1392965"/>
              <a:gd name="connsiteY8" fmla="*/ 59821 h 266304"/>
              <a:gd name="connsiteX9" fmla="*/ 888763 w 1392965"/>
              <a:gd name="connsiteY9" fmla="*/ 51275 h 266304"/>
              <a:gd name="connsiteX10" fmla="*/ 846034 w 1392965"/>
              <a:gd name="connsiteY10" fmla="*/ 42729 h 266304"/>
              <a:gd name="connsiteX11" fmla="*/ 811851 w 1392965"/>
              <a:gd name="connsiteY11" fmla="*/ 34184 h 266304"/>
              <a:gd name="connsiteX12" fmla="*/ 717847 w 1392965"/>
              <a:gd name="connsiteY12" fmla="*/ 25638 h 266304"/>
              <a:gd name="connsiteX13" fmla="*/ 470019 w 1392965"/>
              <a:gd name="connsiteY13" fmla="*/ 0 h 266304"/>
              <a:gd name="connsiteX14" fmla="*/ 170916 w 1392965"/>
              <a:gd name="connsiteY14" fmla="*/ 8546 h 266304"/>
              <a:gd name="connsiteX15" fmla="*/ 0 w 1392965"/>
              <a:gd name="connsiteY15" fmla="*/ 17092 h 26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2965" h="266304">
                <a:moveTo>
                  <a:pt x="247828" y="222191"/>
                </a:moveTo>
                <a:cubicBezTo>
                  <a:pt x="551174" y="201967"/>
                  <a:pt x="415246" y="207545"/>
                  <a:pt x="957129" y="222191"/>
                </a:cubicBezTo>
                <a:cubicBezTo>
                  <a:pt x="974450" y="222659"/>
                  <a:pt x="991312" y="227888"/>
                  <a:pt x="1008404" y="230737"/>
                </a:cubicBezTo>
                <a:cubicBezTo>
                  <a:pt x="1445013" y="220583"/>
                  <a:pt x="1340654" y="341183"/>
                  <a:pt x="1384419" y="188008"/>
                </a:cubicBezTo>
                <a:cubicBezTo>
                  <a:pt x="1386894" y="179346"/>
                  <a:pt x="1390116" y="170916"/>
                  <a:pt x="1392965" y="162370"/>
                </a:cubicBezTo>
                <a:cubicBezTo>
                  <a:pt x="1390116" y="136733"/>
                  <a:pt x="1392576" y="109929"/>
                  <a:pt x="1384419" y="85458"/>
                </a:cubicBezTo>
                <a:cubicBezTo>
                  <a:pt x="1374865" y="56797"/>
                  <a:pt x="1346804" y="57620"/>
                  <a:pt x="1324598" y="51275"/>
                </a:cubicBezTo>
                <a:cubicBezTo>
                  <a:pt x="1315937" y="48800"/>
                  <a:pt x="1307507" y="45578"/>
                  <a:pt x="1298961" y="42729"/>
                </a:cubicBezTo>
                <a:cubicBezTo>
                  <a:pt x="1262761" y="47901"/>
                  <a:pt x="1185334" y="59821"/>
                  <a:pt x="1153683" y="59821"/>
                </a:cubicBezTo>
                <a:cubicBezTo>
                  <a:pt x="1065330" y="59821"/>
                  <a:pt x="977070" y="54124"/>
                  <a:pt x="888763" y="51275"/>
                </a:cubicBezTo>
                <a:cubicBezTo>
                  <a:pt x="874520" y="48426"/>
                  <a:pt x="860213" y="45880"/>
                  <a:pt x="846034" y="42729"/>
                </a:cubicBezTo>
                <a:cubicBezTo>
                  <a:pt x="834569" y="40181"/>
                  <a:pt x="823493" y="35736"/>
                  <a:pt x="811851" y="34184"/>
                </a:cubicBezTo>
                <a:cubicBezTo>
                  <a:pt x="780663" y="30026"/>
                  <a:pt x="749118" y="29113"/>
                  <a:pt x="717847" y="25638"/>
                </a:cubicBezTo>
                <a:cubicBezTo>
                  <a:pt x="473739" y="-1486"/>
                  <a:pt x="683934" y="16455"/>
                  <a:pt x="470019" y="0"/>
                </a:cubicBezTo>
                <a:lnTo>
                  <a:pt x="170916" y="8546"/>
                </a:lnTo>
                <a:cubicBezTo>
                  <a:pt x="-63922" y="17408"/>
                  <a:pt x="76803" y="17092"/>
                  <a:pt x="0" y="17092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A47AAD-BAF3-C3D2-CB57-FE8EDBA52996}"/>
              </a:ext>
            </a:extLst>
          </p:cNvPr>
          <p:cNvSpPr/>
          <p:nvPr/>
        </p:nvSpPr>
        <p:spPr bwMode="auto">
          <a:xfrm>
            <a:off x="5238572" y="1572426"/>
            <a:ext cx="1051220" cy="328700"/>
          </a:xfrm>
          <a:custGeom>
            <a:avLst/>
            <a:gdLst>
              <a:gd name="connsiteX0" fmla="*/ 25637 w 1051220"/>
              <a:gd name="connsiteY0" fmla="*/ 273466 h 328700"/>
              <a:gd name="connsiteX1" fmla="*/ 119641 w 1051220"/>
              <a:gd name="connsiteY1" fmla="*/ 282011 h 328700"/>
              <a:gd name="connsiteX2" fmla="*/ 179462 w 1051220"/>
              <a:gd name="connsiteY2" fmla="*/ 290557 h 328700"/>
              <a:gd name="connsiteX3" fmla="*/ 282011 w 1051220"/>
              <a:gd name="connsiteY3" fmla="*/ 299103 h 328700"/>
              <a:gd name="connsiteX4" fmla="*/ 350378 w 1051220"/>
              <a:gd name="connsiteY4" fmla="*/ 307649 h 328700"/>
              <a:gd name="connsiteX5" fmla="*/ 623843 w 1051220"/>
              <a:gd name="connsiteY5" fmla="*/ 324740 h 328700"/>
              <a:gd name="connsiteX6" fmla="*/ 991312 w 1051220"/>
              <a:gd name="connsiteY6" fmla="*/ 273466 h 328700"/>
              <a:gd name="connsiteX7" fmla="*/ 1016949 w 1051220"/>
              <a:gd name="connsiteY7" fmla="*/ 230737 h 328700"/>
              <a:gd name="connsiteX8" fmla="*/ 1042587 w 1051220"/>
              <a:gd name="connsiteY8" fmla="*/ 205099 h 328700"/>
              <a:gd name="connsiteX9" fmla="*/ 1025495 w 1051220"/>
              <a:gd name="connsiteY9" fmla="*/ 76912 h 328700"/>
              <a:gd name="connsiteX10" fmla="*/ 991312 w 1051220"/>
              <a:gd name="connsiteY10" fmla="*/ 51275 h 328700"/>
              <a:gd name="connsiteX11" fmla="*/ 922946 w 1051220"/>
              <a:gd name="connsiteY11" fmla="*/ 34183 h 328700"/>
              <a:gd name="connsiteX12" fmla="*/ 854579 w 1051220"/>
              <a:gd name="connsiteY12" fmla="*/ 25638 h 328700"/>
              <a:gd name="connsiteX13" fmla="*/ 794759 w 1051220"/>
              <a:gd name="connsiteY13" fmla="*/ 17092 h 328700"/>
              <a:gd name="connsiteX14" fmla="*/ 598206 w 1051220"/>
              <a:gd name="connsiteY14" fmla="*/ 8546 h 328700"/>
              <a:gd name="connsiteX15" fmla="*/ 487110 w 1051220"/>
              <a:gd name="connsiteY15" fmla="*/ 0 h 328700"/>
              <a:gd name="connsiteX16" fmla="*/ 85458 w 1051220"/>
              <a:gd name="connsiteY16" fmla="*/ 8546 h 328700"/>
              <a:gd name="connsiteX17" fmla="*/ 25637 w 1051220"/>
              <a:gd name="connsiteY17" fmla="*/ 17092 h 328700"/>
              <a:gd name="connsiteX18" fmla="*/ 0 w 1051220"/>
              <a:gd name="connsiteY18" fmla="*/ 25638 h 3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51220" h="328700">
                <a:moveTo>
                  <a:pt x="25637" y="273466"/>
                </a:moveTo>
                <a:cubicBezTo>
                  <a:pt x="56972" y="276314"/>
                  <a:pt x="88370" y="278537"/>
                  <a:pt x="119641" y="282011"/>
                </a:cubicBezTo>
                <a:cubicBezTo>
                  <a:pt x="139661" y="284235"/>
                  <a:pt x="159430" y="288448"/>
                  <a:pt x="179462" y="290557"/>
                </a:cubicBezTo>
                <a:cubicBezTo>
                  <a:pt x="213575" y="294148"/>
                  <a:pt x="247880" y="295690"/>
                  <a:pt x="282011" y="299103"/>
                </a:cubicBezTo>
                <a:cubicBezTo>
                  <a:pt x="304863" y="301388"/>
                  <a:pt x="327515" y="305472"/>
                  <a:pt x="350378" y="307649"/>
                </a:cubicBezTo>
                <a:cubicBezTo>
                  <a:pt x="444538" y="316617"/>
                  <a:pt x="527952" y="319694"/>
                  <a:pt x="623843" y="324740"/>
                </a:cubicBezTo>
                <a:cubicBezTo>
                  <a:pt x="695152" y="320779"/>
                  <a:pt x="900291" y="355386"/>
                  <a:pt x="991312" y="273466"/>
                </a:cubicBezTo>
                <a:cubicBezTo>
                  <a:pt x="1003658" y="262354"/>
                  <a:pt x="1006983" y="244025"/>
                  <a:pt x="1016949" y="230737"/>
                </a:cubicBezTo>
                <a:cubicBezTo>
                  <a:pt x="1024200" y="221068"/>
                  <a:pt x="1034041" y="213645"/>
                  <a:pt x="1042587" y="205099"/>
                </a:cubicBezTo>
                <a:cubicBezTo>
                  <a:pt x="1050301" y="143392"/>
                  <a:pt x="1063508" y="131216"/>
                  <a:pt x="1025495" y="76912"/>
                </a:cubicBezTo>
                <a:cubicBezTo>
                  <a:pt x="1017327" y="65244"/>
                  <a:pt x="1003678" y="58341"/>
                  <a:pt x="991312" y="51275"/>
                </a:cubicBezTo>
                <a:cubicBezTo>
                  <a:pt x="977903" y="43613"/>
                  <a:pt x="932571" y="35664"/>
                  <a:pt x="922946" y="34183"/>
                </a:cubicBezTo>
                <a:cubicBezTo>
                  <a:pt x="900247" y="30691"/>
                  <a:pt x="877344" y="28673"/>
                  <a:pt x="854579" y="25638"/>
                </a:cubicBezTo>
                <a:cubicBezTo>
                  <a:pt x="834613" y="22976"/>
                  <a:pt x="814857" y="18432"/>
                  <a:pt x="794759" y="17092"/>
                </a:cubicBezTo>
                <a:cubicBezTo>
                  <a:pt x="729325" y="12730"/>
                  <a:pt x="663685" y="12184"/>
                  <a:pt x="598206" y="8546"/>
                </a:cubicBezTo>
                <a:cubicBezTo>
                  <a:pt x="561122" y="6486"/>
                  <a:pt x="524142" y="2849"/>
                  <a:pt x="487110" y="0"/>
                </a:cubicBezTo>
                <a:lnTo>
                  <a:pt x="85458" y="8546"/>
                </a:lnTo>
                <a:cubicBezTo>
                  <a:pt x="65329" y="9292"/>
                  <a:pt x="45389" y="13142"/>
                  <a:pt x="25637" y="17092"/>
                </a:cubicBezTo>
                <a:cubicBezTo>
                  <a:pt x="16804" y="18859"/>
                  <a:pt x="0" y="25638"/>
                  <a:pt x="0" y="25638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308543D-5BE8-8ACB-CC85-9D0CCBB48130}"/>
              </a:ext>
            </a:extLst>
          </p:cNvPr>
          <p:cNvSpPr/>
          <p:nvPr/>
        </p:nvSpPr>
        <p:spPr bwMode="auto">
          <a:xfrm>
            <a:off x="2085174" y="1897133"/>
            <a:ext cx="3520867" cy="1153716"/>
          </a:xfrm>
          <a:custGeom>
            <a:avLst/>
            <a:gdLst>
              <a:gd name="connsiteX0" fmla="*/ 0 w 3520867"/>
              <a:gd name="connsiteY0" fmla="*/ 1153716 h 1153716"/>
              <a:gd name="connsiteX1" fmla="*/ 777667 w 3520867"/>
              <a:gd name="connsiteY1" fmla="*/ 1128078 h 1153716"/>
              <a:gd name="connsiteX2" fmla="*/ 897308 w 3520867"/>
              <a:gd name="connsiteY2" fmla="*/ 1119532 h 1153716"/>
              <a:gd name="connsiteX3" fmla="*/ 1025495 w 3520867"/>
              <a:gd name="connsiteY3" fmla="*/ 1102441 h 1153716"/>
              <a:gd name="connsiteX4" fmla="*/ 1298961 w 3520867"/>
              <a:gd name="connsiteY4" fmla="*/ 1059712 h 1153716"/>
              <a:gd name="connsiteX5" fmla="*/ 1512605 w 3520867"/>
              <a:gd name="connsiteY5" fmla="*/ 1008437 h 1153716"/>
              <a:gd name="connsiteX6" fmla="*/ 1666430 w 3520867"/>
              <a:gd name="connsiteY6" fmla="*/ 940071 h 1153716"/>
              <a:gd name="connsiteX7" fmla="*/ 1786071 w 3520867"/>
              <a:gd name="connsiteY7" fmla="*/ 880250 h 1153716"/>
              <a:gd name="connsiteX8" fmla="*/ 1871529 w 3520867"/>
              <a:gd name="connsiteY8" fmla="*/ 846067 h 1153716"/>
              <a:gd name="connsiteX9" fmla="*/ 1948441 w 3520867"/>
              <a:gd name="connsiteY9" fmla="*/ 820430 h 1153716"/>
              <a:gd name="connsiteX10" fmla="*/ 2136448 w 3520867"/>
              <a:gd name="connsiteY10" fmla="*/ 734972 h 1153716"/>
              <a:gd name="connsiteX11" fmla="*/ 2350093 w 3520867"/>
              <a:gd name="connsiteY11" fmla="*/ 649514 h 1153716"/>
              <a:gd name="connsiteX12" fmla="*/ 2521009 w 3520867"/>
              <a:gd name="connsiteY12" fmla="*/ 572602 h 1153716"/>
              <a:gd name="connsiteX13" fmla="*/ 2700471 w 3520867"/>
              <a:gd name="connsiteY13" fmla="*/ 461506 h 1153716"/>
              <a:gd name="connsiteX14" fmla="*/ 2777383 w 3520867"/>
              <a:gd name="connsiteY14" fmla="*/ 401686 h 1153716"/>
              <a:gd name="connsiteX15" fmla="*/ 2837204 w 3520867"/>
              <a:gd name="connsiteY15" fmla="*/ 367503 h 1153716"/>
              <a:gd name="connsiteX16" fmla="*/ 2939753 w 3520867"/>
              <a:gd name="connsiteY16" fmla="*/ 307682 h 1153716"/>
              <a:gd name="connsiteX17" fmla="*/ 2999574 w 3520867"/>
              <a:gd name="connsiteY17" fmla="*/ 264953 h 1153716"/>
              <a:gd name="connsiteX18" fmla="*/ 3067940 w 3520867"/>
              <a:gd name="connsiteY18" fmla="*/ 230770 h 1153716"/>
              <a:gd name="connsiteX19" fmla="*/ 3144852 w 3520867"/>
              <a:gd name="connsiteY19" fmla="*/ 188041 h 1153716"/>
              <a:gd name="connsiteX20" fmla="*/ 3315768 w 3520867"/>
              <a:gd name="connsiteY20" fmla="*/ 94037 h 1153716"/>
              <a:gd name="connsiteX21" fmla="*/ 3392680 w 3520867"/>
              <a:gd name="connsiteY21" fmla="*/ 51308 h 1153716"/>
              <a:gd name="connsiteX22" fmla="*/ 3418318 w 3520867"/>
              <a:gd name="connsiteY22" fmla="*/ 34217 h 1153716"/>
              <a:gd name="connsiteX23" fmla="*/ 3461047 w 3520867"/>
              <a:gd name="connsiteY23" fmla="*/ 25671 h 1153716"/>
              <a:gd name="connsiteX24" fmla="*/ 3486684 w 3520867"/>
              <a:gd name="connsiteY24" fmla="*/ 17125 h 1153716"/>
              <a:gd name="connsiteX25" fmla="*/ 3520867 w 3520867"/>
              <a:gd name="connsiteY25" fmla="*/ 33 h 11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20867" h="1153716">
                <a:moveTo>
                  <a:pt x="0" y="1153716"/>
                </a:moveTo>
                <a:cubicBezTo>
                  <a:pt x="485971" y="1144716"/>
                  <a:pt x="363442" y="1152445"/>
                  <a:pt x="777667" y="1128078"/>
                </a:cubicBezTo>
                <a:cubicBezTo>
                  <a:pt x="817580" y="1125730"/>
                  <a:pt x="857538" y="1123646"/>
                  <a:pt x="897308" y="1119532"/>
                </a:cubicBezTo>
                <a:cubicBezTo>
                  <a:pt x="940186" y="1115096"/>
                  <a:pt x="982672" y="1107382"/>
                  <a:pt x="1025495" y="1102441"/>
                </a:cubicBezTo>
                <a:cubicBezTo>
                  <a:pt x="1222552" y="1079704"/>
                  <a:pt x="1006514" y="1116577"/>
                  <a:pt x="1298961" y="1059712"/>
                </a:cubicBezTo>
                <a:cubicBezTo>
                  <a:pt x="1364679" y="1046933"/>
                  <a:pt x="1447949" y="1033837"/>
                  <a:pt x="1512605" y="1008437"/>
                </a:cubicBezTo>
                <a:cubicBezTo>
                  <a:pt x="1564831" y="987920"/>
                  <a:pt x="1616243" y="965165"/>
                  <a:pt x="1666430" y="940071"/>
                </a:cubicBezTo>
                <a:cubicBezTo>
                  <a:pt x="1706310" y="920131"/>
                  <a:pt x="1744672" y="896809"/>
                  <a:pt x="1786071" y="880250"/>
                </a:cubicBezTo>
                <a:cubicBezTo>
                  <a:pt x="1814557" y="868856"/>
                  <a:pt x="1842740" y="856673"/>
                  <a:pt x="1871529" y="846067"/>
                </a:cubicBezTo>
                <a:cubicBezTo>
                  <a:pt x="1896887" y="836725"/>
                  <a:pt x="1923520" y="830881"/>
                  <a:pt x="1948441" y="820430"/>
                </a:cubicBezTo>
                <a:cubicBezTo>
                  <a:pt x="2011924" y="793808"/>
                  <a:pt x="2070512" y="754753"/>
                  <a:pt x="2136448" y="734972"/>
                </a:cubicBezTo>
                <a:cubicBezTo>
                  <a:pt x="2285709" y="690193"/>
                  <a:pt x="2165405" y="730776"/>
                  <a:pt x="2350093" y="649514"/>
                </a:cubicBezTo>
                <a:cubicBezTo>
                  <a:pt x="2461872" y="600332"/>
                  <a:pt x="2411483" y="632343"/>
                  <a:pt x="2521009" y="572602"/>
                </a:cubicBezTo>
                <a:cubicBezTo>
                  <a:pt x="2578161" y="541428"/>
                  <a:pt x="2646700" y="500340"/>
                  <a:pt x="2700471" y="461506"/>
                </a:cubicBezTo>
                <a:cubicBezTo>
                  <a:pt x="2726801" y="442490"/>
                  <a:pt x="2750619" y="420086"/>
                  <a:pt x="2777383" y="401686"/>
                </a:cubicBezTo>
                <a:cubicBezTo>
                  <a:pt x="2796308" y="388675"/>
                  <a:pt x="2818321" y="380576"/>
                  <a:pt x="2837204" y="367503"/>
                </a:cubicBezTo>
                <a:cubicBezTo>
                  <a:pt x="2927902" y="304712"/>
                  <a:pt x="2846655" y="338715"/>
                  <a:pt x="2939753" y="307682"/>
                </a:cubicBezTo>
                <a:cubicBezTo>
                  <a:pt x="2959693" y="293439"/>
                  <a:pt x="2978561" y="277561"/>
                  <a:pt x="2999574" y="264953"/>
                </a:cubicBezTo>
                <a:cubicBezTo>
                  <a:pt x="3021422" y="251844"/>
                  <a:pt x="3045422" y="242691"/>
                  <a:pt x="3067940" y="230770"/>
                </a:cubicBezTo>
                <a:cubicBezTo>
                  <a:pt x="3093860" y="217048"/>
                  <a:pt x="3118932" y="201763"/>
                  <a:pt x="3144852" y="188041"/>
                </a:cubicBezTo>
                <a:cubicBezTo>
                  <a:pt x="3222172" y="147107"/>
                  <a:pt x="3232283" y="149693"/>
                  <a:pt x="3315768" y="94037"/>
                </a:cubicBezTo>
                <a:cubicBezTo>
                  <a:pt x="3477423" y="-13732"/>
                  <a:pt x="3302438" y="96428"/>
                  <a:pt x="3392680" y="51308"/>
                </a:cubicBezTo>
                <a:cubicBezTo>
                  <a:pt x="3401867" y="46715"/>
                  <a:pt x="3408701" y="37823"/>
                  <a:pt x="3418318" y="34217"/>
                </a:cubicBezTo>
                <a:cubicBezTo>
                  <a:pt x="3431918" y="29117"/>
                  <a:pt x="3446956" y="29194"/>
                  <a:pt x="3461047" y="25671"/>
                </a:cubicBezTo>
                <a:cubicBezTo>
                  <a:pt x="3469786" y="23486"/>
                  <a:pt x="3478627" y="21154"/>
                  <a:pt x="3486684" y="17125"/>
                </a:cubicBezTo>
                <a:cubicBezTo>
                  <a:pt x="3524027" y="-1547"/>
                  <a:pt x="3499461" y="33"/>
                  <a:pt x="3520867" y="33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4D6429-EF48-F927-44E3-583E23FC2671}"/>
              </a:ext>
            </a:extLst>
          </p:cNvPr>
          <p:cNvSpPr/>
          <p:nvPr/>
        </p:nvSpPr>
        <p:spPr bwMode="auto">
          <a:xfrm>
            <a:off x="5502487" y="2473991"/>
            <a:ext cx="2119568" cy="316195"/>
          </a:xfrm>
          <a:custGeom>
            <a:avLst/>
            <a:gdLst>
              <a:gd name="connsiteX0" fmla="*/ 487110 w 2119568"/>
              <a:gd name="connsiteY0" fmla="*/ 42729 h 316195"/>
              <a:gd name="connsiteX1" fmla="*/ 803304 w 2119568"/>
              <a:gd name="connsiteY1" fmla="*/ 17092 h 316195"/>
              <a:gd name="connsiteX2" fmla="*/ 948583 w 2119568"/>
              <a:gd name="connsiteY2" fmla="*/ 8546 h 316195"/>
              <a:gd name="connsiteX3" fmla="*/ 1298961 w 2119568"/>
              <a:gd name="connsiteY3" fmla="*/ 0 h 316195"/>
              <a:gd name="connsiteX4" fmla="*/ 1666430 w 2119568"/>
              <a:gd name="connsiteY4" fmla="*/ 8546 h 316195"/>
              <a:gd name="connsiteX5" fmla="*/ 1734796 w 2119568"/>
              <a:gd name="connsiteY5" fmla="*/ 17092 h 316195"/>
              <a:gd name="connsiteX6" fmla="*/ 1828800 w 2119568"/>
              <a:gd name="connsiteY6" fmla="*/ 34183 h 316195"/>
              <a:gd name="connsiteX7" fmla="*/ 1982624 w 2119568"/>
              <a:gd name="connsiteY7" fmla="*/ 42729 h 316195"/>
              <a:gd name="connsiteX8" fmla="*/ 2025353 w 2119568"/>
              <a:gd name="connsiteY8" fmla="*/ 51275 h 316195"/>
              <a:gd name="connsiteX9" fmla="*/ 2102265 w 2119568"/>
              <a:gd name="connsiteY9" fmla="*/ 85458 h 316195"/>
              <a:gd name="connsiteX10" fmla="*/ 2119357 w 2119568"/>
              <a:gd name="connsiteY10" fmla="*/ 145279 h 316195"/>
              <a:gd name="connsiteX11" fmla="*/ 1999716 w 2119568"/>
              <a:gd name="connsiteY11" fmla="*/ 205099 h 316195"/>
              <a:gd name="connsiteX12" fmla="*/ 1922804 w 2119568"/>
              <a:gd name="connsiteY12" fmla="*/ 222191 h 316195"/>
              <a:gd name="connsiteX13" fmla="*/ 1734796 w 2119568"/>
              <a:gd name="connsiteY13" fmla="*/ 247828 h 316195"/>
              <a:gd name="connsiteX14" fmla="*/ 1589518 w 2119568"/>
              <a:gd name="connsiteY14" fmla="*/ 264920 h 316195"/>
              <a:gd name="connsiteX15" fmla="*/ 1128045 w 2119568"/>
              <a:gd name="connsiteY15" fmla="*/ 273466 h 316195"/>
              <a:gd name="connsiteX16" fmla="*/ 905854 w 2119568"/>
              <a:gd name="connsiteY16" fmla="*/ 282011 h 316195"/>
              <a:gd name="connsiteX17" fmla="*/ 743484 w 2119568"/>
              <a:gd name="connsiteY17" fmla="*/ 307649 h 316195"/>
              <a:gd name="connsiteX18" fmla="*/ 615297 w 2119568"/>
              <a:gd name="connsiteY18" fmla="*/ 316195 h 316195"/>
              <a:gd name="connsiteX19" fmla="*/ 205099 w 2119568"/>
              <a:gd name="connsiteY19" fmla="*/ 299103 h 316195"/>
              <a:gd name="connsiteX20" fmla="*/ 128187 w 2119568"/>
              <a:gd name="connsiteY20" fmla="*/ 282011 h 316195"/>
              <a:gd name="connsiteX21" fmla="*/ 0 w 2119568"/>
              <a:gd name="connsiteY21" fmla="*/ 273466 h 31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19568" h="316195">
                <a:moveTo>
                  <a:pt x="487110" y="42729"/>
                </a:moveTo>
                <a:cubicBezTo>
                  <a:pt x="615810" y="-8749"/>
                  <a:pt x="506814" y="29194"/>
                  <a:pt x="803304" y="17092"/>
                </a:cubicBezTo>
                <a:cubicBezTo>
                  <a:pt x="851774" y="15114"/>
                  <a:pt x="900102" y="10218"/>
                  <a:pt x="948583" y="8546"/>
                </a:cubicBezTo>
                <a:cubicBezTo>
                  <a:pt x="1065341" y="4520"/>
                  <a:pt x="1182168" y="2849"/>
                  <a:pt x="1298961" y="0"/>
                </a:cubicBezTo>
                <a:lnTo>
                  <a:pt x="1666430" y="8546"/>
                </a:lnTo>
                <a:cubicBezTo>
                  <a:pt x="1689378" y="9446"/>
                  <a:pt x="1712142" y="13316"/>
                  <a:pt x="1734796" y="17092"/>
                </a:cubicBezTo>
                <a:cubicBezTo>
                  <a:pt x="1809968" y="29621"/>
                  <a:pt x="1720569" y="25525"/>
                  <a:pt x="1828800" y="34183"/>
                </a:cubicBezTo>
                <a:cubicBezTo>
                  <a:pt x="1879990" y="38278"/>
                  <a:pt x="1931349" y="39880"/>
                  <a:pt x="1982624" y="42729"/>
                </a:cubicBezTo>
                <a:cubicBezTo>
                  <a:pt x="1996867" y="45578"/>
                  <a:pt x="2011440" y="47101"/>
                  <a:pt x="2025353" y="51275"/>
                </a:cubicBezTo>
                <a:cubicBezTo>
                  <a:pt x="2052637" y="59460"/>
                  <a:pt x="2077011" y="72831"/>
                  <a:pt x="2102265" y="85458"/>
                </a:cubicBezTo>
                <a:cubicBezTo>
                  <a:pt x="2104532" y="92258"/>
                  <a:pt x="2121657" y="141446"/>
                  <a:pt x="2119357" y="145279"/>
                </a:cubicBezTo>
                <a:cubicBezTo>
                  <a:pt x="2081975" y="207582"/>
                  <a:pt x="2056595" y="194434"/>
                  <a:pt x="1999716" y="205099"/>
                </a:cubicBezTo>
                <a:cubicBezTo>
                  <a:pt x="1973903" y="209939"/>
                  <a:pt x="1948603" y="217277"/>
                  <a:pt x="1922804" y="222191"/>
                </a:cubicBezTo>
                <a:cubicBezTo>
                  <a:pt x="1799600" y="245658"/>
                  <a:pt x="1848471" y="234454"/>
                  <a:pt x="1734796" y="247828"/>
                </a:cubicBezTo>
                <a:cubicBezTo>
                  <a:pt x="1679977" y="254277"/>
                  <a:pt x="1647631" y="263104"/>
                  <a:pt x="1589518" y="264920"/>
                </a:cubicBezTo>
                <a:cubicBezTo>
                  <a:pt x="1435742" y="269726"/>
                  <a:pt x="1281869" y="270617"/>
                  <a:pt x="1128045" y="273466"/>
                </a:cubicBezTo>
                <a:lnTo>
                  <a:pt x="905854" y="282011"/>
                </a:lnTo>
                <a:cubicBezTo>
                  <a:pt x="765739" y="290017"/>
                  <a:pt x="892898" y="289719"/>
                  <a:pt x="743484" y="307649"/>
                </a:cubicBezTo>
                <a:cubicBezTo>
                  <a:pt x="700965" y="312751"/>
                  <a:pt x="658026" y="313346"/>
                  <a:pt x="615297" y="316195"/>
                </a:cubicBezTo>
                <a:cubicBezTo>
                  <a:pt x="478564" y="310498"/>
                  <a:pt x="341615" y="308683"/>
                  <a:pt x="205099" y="299103"/>
                </a:cubicBezTo>
                <a:cubicBezTo>
                  <a:pt x="178901" y="297264"/>
                  <a:pt x="154186" y="285725"/>
                  <a:pt x="128187" y="282011"/>
                </a:cubicBezTo>
                <a:cubicBezTo>
                  <a:pt x="63404" y="272756"/>
                  <a:pt x="48408" y="273466"/>
                  <a:pt x="0" y="273466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7C8DB7-0ADB-6850-7264-2A0B2C8C677A}"/>
              </a:ext>
            </a:extLst>
          </p:cNvPr>
          <p:cNvSpPr/>
          <p:nvPr/>
        </p:nvSpPr>
        <p:spPr bwMode="auto">
          <a:xfrm>
            <a:off x="7417034" y="3977554"/>
            <a:ext cx="949299" cy="303889"/>
          </a:xfrm>
          <a:custGeom>
            <a:avLst/>
            <a:gdLst>
              <a:gd name="connsiteX0" fmla="*/ 145994 w 949299"/>
              <a:gd name="connsiteY0" fmla="*/ 303889 h 303889"/>
              <a:gd name="connsiteX1" fmla="*/ 291273 w 949299"/>
              <a:gd name="connsiteY1" fmla="*/ 295343 h 303889"/>
              <a:gd name="connsiteX2" fmla="*/ 393822 w 949299"/>
              <a:gd name="connsiteY2" fmla="*/ 278252 h 303889"/>
              <a:gd name="connsiteX3" fmla="*/ 504917 w 949299"/>
              <a:gd name="connsiteY3" fmla="*/ 269706 h 303889"/>
              <a:gd name="connsiteX4" fmla="*/ 650196 w 949299"/>
              <a:gd name="connsiteY4" fmla="*/ 261160 h 303889"/>
              <a:gd name="connsiteX5" fmla="*/ 778383 w 949299"/>
              <a:gd name="connsiteY5" fmla="*/ 252614 h 303889"/>
              <a:gd name="connsiteX6" fmla="*/ 863841 w 949299"/>
              <a:gd name="connsiteY6" fmla="*/ 235523 h 303889"/>
              <a:gd name="connsiteX7" fmla="*/ 949299 w 949299"/>
              <a:gd name="connsiteY7" fmla="*/ 184248 h 303889"/>
              <a:gd name="connsiteX8" fmla="*/ 932207 w 949299"/>
              <a:gd name="connsiteY8" fmla="*/ 107336 h 303889"/>
              <a:gd name="connsiteX9" fmla="*/ 846749 w 949299"/>
              <a:gd name="connsiteY9" fmla="*/ 81698 h 303889"/>
              <a:gd name="connsiteX10" fmla="*/ 752745 w 949299"/>
              <a:gd name="connsiteY10" fmla="*/ 47515 h 303889"/>
              <a:gd name="connsiteX11" fmla="*/ 598921 w 949299"/>
              <a:gd name="connsiteY11" fmla="*/ 30424 h 303889"/>
              <a:gd name="connsiteX12" fmla="*/ 402368 w 949299"/>
              <a:gd name="connsiteY12" fmla="*/ 4786 h 303889"/>
              <a:gd name="connsiteX13" fmla="*/ 77628 w 949299"/>
              <a:gd name="connsiteY13" fmla="*/ 56061 h 303889"/>
              <a:gd name="connsiteX14" fmla="*/ 51990 w 949299"/>
              <a:gd name="connsiteY14" fmla="*/ 73153 h 303889"/>
              <a:gd name="connsiteX15" fmla="*/ 34899 w 949299"/>
              <a:gd name="connsiteY15" fmla="*/ 115882 h 303889"/>
              <a:gd name="connsiteX16" fmla="*/ 716 w 949299"/>
              <a:gd name="connsiteY16" fmla="*/ 192794 h 303889"/>
              <a:gd name="connsiteX17" fmla="*/ 716 w 949299"/>
              <a:gd name="connsiteY17" fmla="*/ 226977 h 30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9299" h="303889">
                <a:moveTo>
                  <a:pt x="145994" y="303889"/>
                </a:moveTo>
                <a:cubicBezTo>
                  <a:pt x="194420" y="301040"/>
                  <a:pt x="243020" y="300335"/>
                  <a:pt x="291273" y="295343"/>
                </a:cubicBezTo>
                <a:cubicBezTo>
                  <a:pt x="325744" y="291777"/>
                  <a:pt x="359270" y="280910"/>
                  <a:pt x="393822" y="278252"/>
                </a:cubicBezTo>
                <a:lnTo>
                  <a:pt x="504917" y="269706"/>
                </a:lnTo>
                <a:lnTo>
                  <a:pt x="650196" y="261160"/>
                </a:lnTo>
                <a:lnTo>
                  <a:pt x="778383" y="252614"/>
                </a:lnTo>
                <a:cubicBezTo>
                  <a:pt x="792873" y="250199"/>
                  <a:pt x="845634" y="242806"/>
                  <a:pt x="863841" y="235523"/>
                </a:cubicBezTo>
                <a:cubicBezTo>
                  <a:pt x="909563" y="217234"/>
                  <a:pt x="913463" y="211125"/>
                  <a:pt x="949299" y="184248"/>
                </a:cubicBezTo>
                <a:cubicBezTo>
                  <a:pt x="943602" y="158611"/>
                  <a:pt x="946307" y="129493"/>
                  <a:pt x="932207" y="107336"/>
                </a:cubicBezTo>
                <a:cubicBezTo>
                  <a:pt x="922987" y="92847"/>
                  <a:pt x="860023" y="85680"/>
                  <a:pt x="846749" y="81698"/>
                </a:cubicBezTo>
                <a:cubicBezTo>
                  <a:pt x="784455" y="63010"/>
                  <a:pt x="821905" y="63475"/>
                  <a:pt x="752745" y="47515"/>
                </a:cubicBezTo>
                <a:cubicBezTo>
                  <a:pt x="716276" y="39099"/>
                  <a:pt x="627855" y="33639"/>
                  <a:pt x="598921" y="30424"/>
                </a:cubicBezTo>
                <a:cubicBezTo>
                  <a:pt x="510775" y="20630"/>
                  <a:pt x="477588" y="15532"/>
                  <a:pt x="402368" y="4786"/>
                </a:cubicBezTo>
                <a:cubicBezTo>
                  <a:pt x="-15021" y="29339"/>
                  <a:pt x="198808" y="-47807"/>
                  <a:pt x="77628" y="56061"/>
                </a:cubicBezTo>
                <a:cubicBezTo>
                  <a:pt x="69830" y="62745"/>
                  <a:pt x="60536" y="67456"/>
                  <a:pt x="51990" y="73153"/>
                </a:cubicBezTo>
                <a:cubicBezTo>
                  <a:pt x="46293" y="87396"/>
                  <a:pt x="41247" y="101917"/>
                  <a:pt x="34899" y="115882"/>
                </a:cubicBezTo>
                <a:cubicBezTo>
                  <a:pt x="29781" y="127143"/>
                  <a:pt x="3731" y="171689"/>
                  <a:pt x="716" y="192794"/>
                </a:cubicBezTo>
                <a:cubicBezTo>
                  <a:pt x="-895" y="204074"/>
                  <a:pt x="716" y="215583"/>
                  <a:pt x="716" y="226977"/>
                </a:cubicBezTo>
              </a:path>
            </a:pathLst>
          </a:custGeom>
          <a:noFill/>
          <a:ln w="28575">
            <a:solidFill>
              <a:srgbClr val="7030A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D54B47-CD61-C545-85FC-CA3C48B5ACD3}"/>
              </a:ext>
            </a:extLst>
          </p:cNvPr>
          <p:cNvSpPr/>
          <p:nvPr/>
        </p:nvSpPr>
        <p:spPr bwMode="auto">
          <a:xfrm>
            <a:off x="6099175" y="2790187"/>
            <a:ext cx="1447814" cy="1192154"/>
          </a:xfrm>
          <a:custGeom>
            <a:avLst/>
            <a:gdLst>
              <a:gd name="connsiteX0" fmla="*/ 0 w 1556387"/>
              <a:gd name="connsiteY0" fmla="*/ 0 h 1128045"/>
              <a:gd name="connsiteX1" fmla="*/ 51275 w 1556387"/>
              <a:gd name="connsiteY1" fmla="*/ 111096 h 1128045"/>
              <a:gd name="connsiteX2" fmla="*/ 85458 w 1556387"/>
              <a:gd name="connsiteY2" fmla="*/ 188008 h 1128045"/>
              <a:gd name="connsiteX3" fmla="*/ 205099 w 1556387"/>
              <a:gd name="connsiteY3" fmla="*/ 376015 h 1128045"/>
              <a:gd name="connsiteX4" fmla="*/ 393106 w 1556387"/>
              <a:gd name="connsiteY4" fmla="*/ 564023 h 1128045"/>
              <a:gd name="connsiteX5" fmla="*/ 555477 w 1556387"/>
              <a:gd name="connsiteY5" fmla="*/ 666572 h 1128045"/>
              <a:gd name="connsiteX6" fmla="*/ 623843 w 1556387"/>
              <a:gd name="connsiteY6" fmla="*/ 700755 h 1128045"/>
              <a:gd name="connsiteX7" fmla="*/ 726392 w 1556387"/>
              <a:gd name="connsiteY7" fmla="*/ 769122 h 1128045"/>
              <a:gd name="connsiteX8" fmla="*/ 837488 w 1556387"/>
              <a:gd name="connsiteY8" fmla="*/ 820397 h 1128045"/>
              <a:gd name="connsiteX9" fmla="*/ 1119499 w 1556387"/>
              <a:gd name="connsiteY9" fmla="*/ 957129 h 1128045"/>
              <a:gd name="connsiteX10" fmla="*/ 1179319 w 1556387"/>
              <a:gd name="connsiteY10" fmla="*/ 991312 h 1128045"/>
              <a:gd name="connsiteX11" fmla="*/ 1392964 w 1556387"/>
              <a:gd name="connsiteY11" fmla="*/ 1059679 h 1128045"/>
              <a:gd name="connsiteX12" fmla="*/ 1427148 w 1556387"/>
              <a:gd name="connsiteY12" fmla="*/ 1076770 h 1128045"/>
              <a:gd name="connsiteX13" fmla="*/ 1478422 w 1556387"/>
              <a:gd name="connsiteY13" fmla="*/ 1085316 h 1128045"/>
              <a:gd name="connsiteX14" fmla="*/ 1504060 w 1556387"/>
              <a:gd name="connsiteY14" fmla="*/ 1093862 h 1128045"/>
              <a:gd name="connsiteX15" fmla="*/ 1529697 w 1556387"/>
              <a:gd name="connsiteY15" fmla="*/ 1110954 h 1128045"/>
              <a:gd name="connsiteX16" fmla="*/ 1555334 w 1556387"/>
              <a:gd name="connsiteY16" fmla="*/ 1119499 h 1128045"/>
              <a:gd name="connsiteX17" fmla="*/ 1555334 w 1556387"/>
              <a:gd name="connsiteY17" fmla="*/ 1128045 h 112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56387" h="1128045">
                <a:moveTo>
                  <a:pt x="0" y="0"/>
                </a:moveTo>
                <a:cubicBezTo>
                  <a:pt x="32810" y="98433"/>
                  <a:pt x="-2627" y="3292"/>
                  <a:pt x="51275" y="111096"/>
                </a:cubicBezTo>
                <a:cubicBezTo>
                  <a:pt x="63822" y="136189"/>
                  <a:pt x="72911" y="162915"/>
                  <a:pt x="85458" y="188008"/>
                </a:cubicBezTo>
                <a:cubicBezTo>
                  <a:pt x="120521" y="258134"/>
                  <a:pt x="156858" y="311694"/>
                  <a:pt x="205099" y="376015"/>
                </a:cubicBezTo>
                <a:cubicBezTo>
                  <a:pt x="262882" y="453060"/>
                  <a:pt x="310830" y="509173"/>
                  <a:pt x="393106" y="564023"/>
                </a:cubicBezTo>
                <a:cubicBezTo>
                  <a:pt x="465963" y="612594"/>
                  <a:pt x="487267" y="630193"/>
                  <a:pt x="555477" y="666572"/>
                </a:cubicBezTo>
                <a:cubicBezTo>
                  <a:pt x="577958" y="678562"/>
                  <a:pt x="601995" y="687646"/>
                  <a:pt x="623843" y="700755"/>
                </a:cubicBezTo>
                <a:cubicBezTo>
                  <a:pt x="659071" y="721892"/>
                  <a:pt x="690722" y="748739"/>
                  <a:pt x="726392" y="769122"/>
                </a:cubicBezTo>
                <a:cubicBezTo>
                  <a:pt x="783120" y="801538"/>
                  <a:pt x="792663" y="793909"/>
                  <a:pt x="837488" y="820397"/>
                </a:cubicBezTo>
                <a:cubicBezTo>
                  <a:pt x="1154053" y="1007458"/>
                  <a:pt x="841131" y="843251"/>
                  <a:pt x="1119499" y="957129"/>
                </a:cubicBezTo>
                <a:cubicBezTo>
                  <a:pt x="1140755" y="965825"/>
                  <a:pt x="1158050" y="982647"/>
                  <a:pt x="1179319" y="991312"/>
                </a:cubicBezTo>
                <a:cubicBezTo>
                  <a:pt x="1312843" y="1045711"/>
                  <a:pt x="1303343" y="1041754"/>
                  <a:pt x="1392964" y="1059679"/>
                </a:cubicBezTo>
                <a:cubicBezTo>
                  <a:pt x="1404359" y="1065376"/>
                  <a:pt x="1414946" y="1073109"/>
                  <a:pt x="1427148" y="1076770"/>
                </a:cubicBezTo>
                <a:cubicBezTo>
                  <a:pt x="1443744" y="1081749"/>
                  <a:pt x="1461508" y="1081557"/>
                  <a:pt x="1478422" y="1085316"/>
                </a:cubicBezTo>
                <a:cubicBezTo>
                  <a:pt x="1487216" y="1087270"/>
                  <a:pt x="1495514" y="1091013"/>
                  <a:pt x="1504060" y="1093862"/>
                </a:cubicBezTo>
                <a:cubicBezTo>
                  <a:pt x="1512606" y="1099559"/>
                  <a:pt x="1520511" y="1106361"/>
                  <a:pt x="1529697" y="1110954"/>
                </a:cubicBezTo>
                <a:cubicBezTo>
                  <a:pt x="1537754" y="1114982"/>
                  <a:pt x="1547839" y="1114502"/>
                  <a:pt x="1555334" y="1119499"/>
                </a:cubicBezTo>
                <a:cubicBezTo>
                  <a:pt x="1557704" y="1121079"/>
                  <a:pt x="1555334" y="1125196"/>
                  <a:pt x="1555334" y="1128045"/>
                </a:cubicBezTo>
              </a:path>
            </a:pathLst>
          </a:custGeom>
          <a:noFill/>
          <a:ln w="9525">
            <a:solidFill>
              <a:srgbClr val="7030A0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661F3782-1137-4C7E-046F-105A70F35F60}"/>
              </a:ext>
            </a:extLst>
          </p:cNvPr>
          <p:cNvSpPr/>
          <p:nvPr/>
        </p:nvSpPr>
        <p:spPr bwMode="auto">
          <a:xfrm>
            <a:off x="2832171" y="3593107"/>
            <a:ext cx="3168234" cy="1512210"/>
          </a:xfrm>
          <a:prstGeom prst="borderCallout1">
            <a:avLst>
              <a:gd name="adj1" fmla="val 55862"/>
              <a:gd name="adj2" fmla="val -2369"/>
              <a:gd name="adj3" fmla="val 78456"/>
              <a:gd name="adj4" fmla="val -5646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 рождении (создании экземпляра класса) человека, будет создано его тело (экземпляр класса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Body)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B2571-F421-F785-C536-A985E965D0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2804" y="4437140"/>
            <a:ext cx="791901" cy="216030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2668AF42-A054-C673-CA02-3436541B31B2}"/>
              </a:ext>
            </a:extLst>
          </p:cNvPr>
          <p:cNvSpPr/>
          <p:nvPr/>
        </p:nvSpPr>
        <p:spPr bwMode="auto">
          <a:xfrm>
            <a:off x="1784008" y="1081908"/>
            <a:ext cx="2935675" cy="1178476"/>
          </a:xfrm>
          <a:prstGeom prst="borderCallout1">
            <a:avLst>
              <a:gd name="adj1" fmla="val 103332"/>
              <a:gd name="adj2" fmla="val 44025"/>
              <a:gd name="adj3" fmla="val 163834"/>
              <a:gd name="adj4" fmla="val 1068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4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При создании тела (экземпляра соответствующего класса) помимо задания цвета тела и его формы, создается голова связанная с этим телом</a:t>
            </a:r>
            <a:endParaRPr lang="en-US" sz="14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AE262770-1734-17AF-6DB5-15C02371A513}"/>
              </a:ext>
            </a:extLst>
          </p:cNvPr>
          <p:cNvSpPr/>
          <p:nvPr/>
        </p:nvSpPr>
        <p:spPr bwMode="auto">
          <a:xfrm>
            <a:off x="8674558" y="303130"/>
            <a:ext cx="2935675" cy="1178476"/>
          </a:xfrm>
          <a:prstGeom prst="borderCallout1">
            <a:avLst>
              <a:gd name="adj1" fmla="val 103332"/>
              <a:gd name="adj2" fmla="val 44025"/>
              <a:gd name="adj3" fmla="val 198641"/>
              <a:gd name="adj4" fmla="val -36187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При создании головы (экземпляра соответствующего класса) помимо задания формы лица, создаются глаза связанные с этим телом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8612A9-2144-ACFF-C25C-716A0328CFC7}"/>
              </a:ext>
            </a:extLst>
          </p:cNvPr>
          <p:cNvCxnSpPr>
            <a:cxnSpLocks/>
            <a:endCxn id="23" idx="9"/>
          </p:cNvCxnSpPr>
          <p:nvPr/>
        </p:nvCxnSpPr>
        <p:spPr bwMode="auto">
          <a:xfrm flipH="1">
            <a:off x="8263783" y="1503016"/>
            <a:ext cx="1723932" cy="255623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Callout: Line 36">
            <a:extLst>
              <a:ext uri="{FF2B5EF4-FFF2-40B4-BE49-F238E27FC236}">
                <a16:creationId xmlns:a16="http://schemas.microsoft.com/office/drawing/2014/main" id="{3B87287C-DBD5-424D-F304-78819F20A7FE}"/>
              </a:ext>
            </a:extLst>
          </p:cNvPr>
          <p:cNvSpPr/>
          <p:nvPr/>
        </p:nvSpPr>
        <p:spPr bwMode="auto">
          <a:xfrm>
            <a:off x="6000405" y="5529973"/>
            <a:ext cx="2935675" cy="1178476"/>
          </a:xfrm>
          <a:prstGeom prst="borderCallout1">
            <a:avLst>
              <a:gd name="adj1" fmla="val -5441"/>
              <a:gd name="adj2" fmla="val 39367"/>
              <a:gd name="adj3" fmla="val -102299"/>
              <a:gd name="adj4" fmla="val 6016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При создании глаз (экземпляров соответствующего класса) задается цвет глаз и возможное </a:t>
            </a:r>
            <a:r>
              <a:rPr lang="ru-RU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хрон.заболевание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207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071603B-B8C8-692C-2ABB-A73D8E77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ru-RU" dirty="0"/>
              <a:t>Как Композиция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6260D-1636-2E00-CB20-D0DD2752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7" y="11363"/>
            <a:ext cx="2592360" cy="44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BD915-1B68-3A12-0D15-4A49176C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5" y="1196690"/>
            <a:ext cx="5112710" cy="2593404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507CED4B-9024-3C38-31C1-75D82C70FA5D}"/>
              </a:ext>
            </a:extLst>
          </p:cNvPr>
          <p:cNvSpPr/>
          <p:nvPr/>
        </p:nvSpPr>
        <p:spPr bwMode="auto">
          <a:xfrm>
            <a:off x="2832171" y="4653170"/>
            <a:ext cx="3168234" cy="792110"/>
          </a:xfrm>
          <a:prstGeom prst="borderCallout1">
            <a:avLst>
              <a:gd name="adj1" fmla="val -3976"/>
              <a:gd name="adj2" fmla="val 48740"/>
              <a:gd name="adj3" fmla="val -397545"/>
              <a:gd name="adj4" fmla="val -737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Рожаем 6 человек (создаем 6 экземпляров класса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Human)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250A-846E-FF93-B994-67E8C2EE8A44}"/>
              </a:ext>
            </a:extLst>
          </p:cNvPr>
          <p:cNvCxnSpPr/>
          <p:nvPr/>
        </p:nvCxnSpPr>
        <p:spPr bwMode="auto">
          <a:xfrm>
            <a:off x="3180477" y="3573020"/>
            <a:ext cx="1185783" cy="102946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1E458455-20DF-7931-3C26-2E394C511B80}"/>
              </a:ext>
            </a:extLst>
          </p:cNvPr>
          <p:cNvSpPr/>
          <p:nvPr/>
        </p:nvSpPr>
        <p:spPr bwMode="auto">
          <a:xfrm>
            <a:off x="3434806" y="922675"/>
            <a:ext cx="3570552" cy="1440000"/>
          </a:xfrm>
          <a:prstGeom prst="borderCallout1">
            <a:avLst>
              <a:gd name="adj1" fmla="val 104449"/>
              <a:gd name="adj2" fmla="val 71724"/>
              <a:gd name="adj3" fmla="val 147768"/>
              <a:gd name="adj4" fmla="val 108581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Рождено 6 человек (создано 6 экземпляров класса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Human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что в свою очередь вызвал создание тела, головы, глаз и пр.)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564CE0-DE2D-108B-43BE-4332E52D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617" y="40987"/>
            <a:ext cx="406774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57B18-63D5-D93B-00F1-91B2D1CB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5" y="980660"/>
            <a:ext cx="4534533" cy="2657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D93B01-EA4B-2766-7370-25D1CDBD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Композиция выглядит на языке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B435D-DC56-464A-531D-A9D4BB55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7" y="11363"/>
            <a:ext cx="2592360" cy="445074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3655E370-2485-0938-785D-8D8A875E36C0}"/>
              </a:ext>
            </a:extLst>
          </p:cNvPr>
          <p:cNvSpPr/>
          <p:nvPr/>
        </p:nvSpPr>
        <p:spPr bwMode="auto">
          <a:xfrm>
            <a:off x="1418524" y="4833194"/>
            <a:ext cx="4132023" cy="1476205"/>
          </a:xfrm>
          <a:prstGeom prst="borderCallout1">
            <a:avLst>
              <a:gd name="adj1" fmla="val -3976"/>
              <a:gd name="adj2" fmla="val 48740"/>
              <a:gd name="adj3" fmla="val -192587"/>
              <a:gd name="adj4" fmla="val 6072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 потом… 5-ая умрёт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, это была милая Американка Ребекка и вместе с ней умрут её туловище/голова/глаза/живот и пр.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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400267-0742-071E-E801-38592ACEF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315" y="233900"/>
            <a:ext cx="3534268" cy="61730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CF2250-6404-BC69-E914-64AAD1777C0C}"/>
              </a:ext>
            </a:extLst>
          </p:cNvPr>
          <p:cNvSpPr/>
          <p:nvPr/>
        </p:nvSpPr>
        <p:spPr bwMode="auto">
          <a:xfrm>
            <a:off x="6859569" y="172818"/>
            <a:ext cx="2660446" cy="886928"/>
          </a:xfrm>
          <a:custGeom>
            <a:avLst/>
            <a:gdLst>
              <a:gd name="connsiteX0" fmla="*/ 199257 w 2660446"/>
              <a:gd name="connsiteY0" fmla="*/ 878315 h 886928"/>
              <a:gd name="connsiteX1" fmla="*/ 335990 w 2660446"/>
              <a:gd name="connsiteY1" fmla="*/ 886861 h 886928"/>
              <a:gd name="connsiteX2" fmla="*/ 1062382 w 2660446"/>
              <a:gd name="connsiteY2" fmla="*/ 835586 h 886928"/>
              <a:gd name="connsiteX3" fmla="*/ 1515310 w 2660446"/>
              <a:gd name="connsiteY3" fmla="*/ 818494 h 886928"/>
              <a:gd name="connsiteX4" fmla="*/ 1711863 w 2660446"/>
              <a:gd name="connsiteY4" fmla="*/ 809948 h 886928"/>
              <a:gd name="connsiteX5" fmla="*/ 2122061 w 2660446"/>
              <a:gd name="connsiteY5" fmla="*/ 758674 h 886928"/>
              <a:gd name="connsiteX6" fmla="*/ 2275885 w 2660446"/>
              <a:gd name="connsiteY6" fmla="*/ 733036 h 886928"/>
              <a:gd name="connsiteX7" fmla="*/ 2463893 w 2660446"/>
              <a:gd name="connsiteY7" fmla="*/ 656124 h 886928"/>
              <a:gd name="connsiteX8" fmla="*/ 2566442 w 2660446"/>
              <a:gd name="connsiteY8" fmla="*/ 536483 h 886928"/>
              <a:gd name="connsiteX9" fmla="*/ 2660446 w 2660446"/>
              <a:gd name="connsiteY9" fmla="*/ 433933 h 886928"/>
              <a:gd name="connsiteX10" fmla="*/ 2651900 w 2660446"/>
              <a:gd name="connsiteY10" fmla="*/ 357021 h 886928"/>
              <a:gd name="connsiteX11" fmla="*/ 2515167 w 2660446"/>
              <a:gd name="connsiteY11" fmla="*/ 288655 h 886928"/>
              <a:gd name="connsiteX12" fmla="*/ 2122061 w 2660446"/>
              <a:gd name="connsiteY12" fmla="*/ 203197 h 886928"/>
              <a:gd name="connsiteX13" fmla="*/ 1814412 w 2660446"/>
              <a:gd name="connsiteY13" fmla="*/ 143376 h 886928"/>
              <a:gd name="connsiteX14" fmla="*/ 1677680 w 2660446"/>
              <a:gd name="connsiteY14" fmla="*/ 117739 h 886928"/>
              <a:gd name="connsiteX15" fmla="*/ 1575130 w 2660446"/>
              <a:gd name="connsiteY15" fmla="*/ 92102 h 886928"/>
              <a:gd name="connsiteX16" fmla="*/ 1156386 w 2660446"/>
              <a:gd name="connsiteY16" fmla="*/ 40827 h 886928"/>
              <a:gd name="connsiteX17" fmla="*/ 908558 w 2660446"/>
              <a:gd name="connsiteY17" fmla="*/ 15189 h 886928"/>
              <a:gd name="connsiteX18" fmla="*/ 233440 w 2660446"/>
              <a:gd name="connsiteY18" fmla="*/ 57918 h 886928"/>
              <a:gd name="connsiteX19" fmla="*/ 96708 w 2660446"/>
              <a:gd name="connsiteY19" fmla="*/ 177560 h 886928"/>
              <a:gd name="connsiteX20" fmla="*/ 11250 w 2660446"/>
              <a:gd name="connsiteY20" fmla="*/ 339930 h 886928"/>
              <a:gd name="connsiteX21" fmla="*/ 19795 w 2660446"/>
              <a:gd name="connsiteY21" fmla="*/ 613395 h 886928"/>
              <a:gd name="connsiteX22" fmla="*/ 71070 w 2660446"/>
              <a:gd name="connsiteY22" fmla="*/ 715945 h 886928"/>
              <a:gd name="connsiteX23" fmla="*/ 96708 w 2660446"/>
              <a:gd name="connsiteY23" fmla="*/ 741582 h 886928"/>
              <a:gd name="connsiteX24" fmla="*/ 173620 w 2660446"/>
              <a:gd name="connsiteY24" fmla="*/ 835586 h 886928"/>
              <a:gd name="connsiteX25" fmla="*/ 199257 w 2660446"/>
              <a:gd name="connsiteY25" fmla="*/ 878315 h 88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0446" h="886928">
                <a:moveTo>
                  <a:pt x="199257" y="878315"/>
                </a:moveTo>
                <a:cubicBezTo>
                  <a:pt x="244835" y="881164"/>
                  <a:pt x="290330" y="887662"/>
                  <a:pt x="335990" y="886861"/>
                </a:cubicBezTo>
                <a:cubicBezTo>
                  <a:pt x="776447" y="879133"/>
                  <a:pt x="608260" y="863676"/>
                  <a:pt x="1062382" y="835586"/>
                </a:cubicBezTo>
                <a:cubicBezTo>
                  <a:pt x="1213177" y="826258"/>
                  <a:pt x="1364344" y="824453"/>
                  <a:pt x="1515310" y="818494"/>
                </a:cubicBezTo>
                <a:lnTo>
                  <a:pt x="1711863" y="809948"/>
                </a:lnTo>
                <a:cubicBezTo>
                  <a:pt x="1848596" y="792857"/>
                  <a:pt x="1986139" y="781328"/>
                  <a:pt x="2122061" y="758674"/>
                </a:cubicBezTo>
                <a:cubicBezTo>
                  <a:pt x="2173336" y="750128"/>
                  <a:pt x="2225366" y="745283"/>
                  <a:pt x="2275885" y="733036"/>
                </a:cubicBezTo>
                <a:cubicBezTo>
                  <a:pt x="2324239" y="721314"/>
                  <a:pt x="2416783" y="693139"/>
                  <a:pt x="2463893" y="656124"/>
                </a:cubicBezTo>
                <a:cubicBezTo>
                  <a:pt x="2539312" y="596866"/>
                  <a:pt x="2508824" y="603704"/>
                  <a:pt x="2566442" y="536483"/>
                </a:cubicBezTo>
                <a:cubicBezTo>
                  <a:pt x="2784568" y="282004"/>
                  <a:pt x="2514596" y="616246"/>
                  <a:pt x="2660446" y="433933"/>
                </a:cubicBezTo>
                <a:cubicBezTo>
                  <a:pt x="2657597" y="408296"/>
                  <a:pt x="2662710" y="380442"/>
                  <a:pt x="2651900" y="357021"/>
                </a:cubicBezTo>
                <a:cubicBezTo>
                  <a:pt x="2635791" y="322118"/>
                  <a:pt x="2530059" y="292313"/>
                  <a:pt x="2515167" y="288655"/>
                </a:cubicBezTo>
                <a:cubicBezTo>
                  <a:pt x="2384942" y="256670"/>
                  <a:pt x="2254332" y="225242"/>
                  <a:pt x="2122061" y="203197"/>
                </a:cubicBezTo>
                <a:cubicBezTo>
                  <a:pt x="1832065" y="154865"/>
                  <a:pt x="2104225" y="203044"/>
                  <a:pt x="1814412" y="143376"/>
                </a:cubicBezTo>
                <a:cubicBezTo>
                  <a:pt x="1768993" y="134025"/>
                  <a:pt x="1723022" y="127455"/>
                  <a:pt x="1677680" y="117739"/>
                </a:cubicBezTo>
                <a:cubicBezTo>
                  <a:pt x="1643227" y="110356"/>
                  <a:pt x="1609863" y="98032"/>
                  <a:pt x="1575130" y="92102"/>
                </a:cubicBezTo>
                <a:cubicBezTo>
                  <a:pt x="1313869" y="47496"/>
                  <a:pt x="1380560" y="67999"/>
                  <a:pt x="1156386" y="40827"/>
                </a:cubicBezTo>
                <a:cubicBezTo>
                  <a:pt x="913302" y="11362"/>
                  <a:pt x="1188545" y="32689"/>
                  <a:pt x="908558" y="15189"/>
                </a:cubicBezTo>
                <a:cubicBezTo>
                  <a:pt x="744830" y="17597"/>
                  <a:pt x="431932" y="-41328"/>
                  <a:pt x="233440" y="57918"/>
                </a:cubicBezTo>
                <a:cubicBezTo>
                  <a:pt x="194760" y="77258"/>
                  <a:pt x="116015" y="149107"/>
                  <a:pt x="96708" y="177560"/>
                </a:cubicBezTo>
                <a:cubicBezTo>
                  <a:pt x="62366" y="228170"/>
                  <a:pt x="11250" y="339930"/>
                  <a:pt x="11250" y="339930"/>
                </a:cubicBezTo>
                <a:cubicBezTo>
                  <a:pt x="-520" y="445861"/>
                  <a:pt x="-9826" y="483802"/>
                  <a:pt x="19795" y="613395"/>
                </a:cubicBezTo>
                <a:cubicBezTo>
                  <a:pt x="28311" y="650652"/>
                  <a:pt x="51407" y="683173"/>
                  <a:pt x="71070" y="715945"/>
                </a:cubicBezTo>
                <a:cubicBezTo>
                  <a:pt x="77288" y="726308"/>
                  <a:pt x="88843" y="732406"/>
                  <a:pt x="96708" y="741582"/>
                </a:cubicBezTo>
                <a:cubicBezTo>
                  <a:pt x="123056" y="772321"/>
                  <a:pt x="173620" y="835586"/>
                  <a:pt x="173620" y="835586"/>
                </a:cubicBezTo>
                <a:lnTo>
                  <a:pt x="199257" y="878315"/>
                </a:lnTo>
                <a:close/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F3DB23-B60F-EC8D-2A35-BEBD8F7BC779}"/>
              </a:ext>
            </a:extLst>
          </p:cNvPr>
          <p:cNvCxnSpPr>
            <a:endCxn id="11" idx="23"/>
          </p:cNvCxnSpPr>
          <p:nvPr/>
        </p:nvCxnSpPr>
        <p:spPr bwMode="auto">
          <a:xfrm flipV="1">
            <a:off x="3422009" y="914400"/>
            <a:ext cx="3534268" cy="3854153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71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867890-8CA1-E6E0-35FD-1D801971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63" y="5245817"/>
            <a:ext cx="6480000" cy="986097"/>
          </a:xfrm>
        </p:spPr>
        <p:txBody>
          <a:bodyPr/>
          <a:lstStyle/>
          <a:p>
            <a:r>
              <a:rPr lang="ru-RU" dirty="0"/>
              <a:t>Интерфейс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60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00DA2-67CD-B386-ADDE-A5479105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Интерфейс, </a:t>
            </a:r>
            <a:r>
              <a:rPr lang="en-US" dirty="0"/>
              <a:t>WTF?</a:t>
            </a:r>
            <a:endParaRPr lang="ru-RU" dirty="0"/>
          </a:p>
        </p:txBody>
      </p:sp>
      <p:pic>
        <p:nvPicPr>
          <p:cNvPr id="4" name="Picture 3" descr="A picture containing jack, file&#10;&#10;Description automatically generated">
            <a:extLst>
              <a:ext uri="{FF2B5EF4-FFF2-40B4-BE49-F238E27FC236}">
                <a16:creationId xmlns:a16="http://schemas.microsoft.com/office/drawing/2014/main" id="{21D1C9A8-31AE-5A30-5B5A-D9871DB0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5" y="1628750"/>
            <a:ext cx="3810000" cy="2724150"/>
          </a:xfrm>
          <a:prstGeom prst="rect">
            <a:avLst/>
          </a:prstGeom>
        </p:spPr>
      </p:pic>
      <p:pic>
        <p:nvPicPr>
          <p:cNvPr id="7" name="Picture 6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DF197698-7B78-B1E6-9D8E-5C986EA7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15" y="1628750"/>
            <a:ext cx="3810000" cy="2724150"/>
          </a:xfrm>
          <a:prstGeom prst="rect">
            <a:avLst/>
          </a:prstGeom>
        </p:spPr>
      </p:pic>
      <p:pic>
        <p:nvPicPr>
          <p:cNvPr id="9" name="Picture 8" descr="A picture containing gearshift&#10;&#10;Description automatically generated">
            <a:extLst>
              <a:ext uri="{FF2B5EF4-FFF2-40B4-BE49-F238E27FC236}">
                <a16:creationId xmlns:a16="http://schemas.microsoft.com/office/drawing/2014/main" id="{F1C53EC7-F805-0045-CA56-81CCCC99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475" y="1628750"/>
            <a:ext cx="3810000" cy="272415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02A534C-2017-1134-0B47-A624D6CB5C57}"/>
              </a:ext>
            </a:extLst>
          </p:cNvPr>
          <p:cNvSpPr/>
          <p:nvPr/>
        </p:nvSpPr>
        <p:spPr bwMode="auto">
          <a:xfrm rot="5400000">
            <a:off x="5693999" y="-1563059"/>
            <a:ext cx="875831" cy="12012109"/>
          </a:xfrm>
          <a:prstGeom prst="rightBrace">
            <a:avLst/>
          </a:prstGeom>
          <a:noFill/>
          <a:ln w="19050" cap="flat" cmpd="sng" algn="ctr">
            <a:solidFill>
              <a:srgbClr val="5C326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1F91A-8E83-B40D-7A87-F484646900E1}"/>
              </a:ext>
            </a:extLst>
          </p:cNvPr>
          <p:cNvSpPr txBox="1"/>
          <p:nvPr/>
        </p:nvSpPr>
        <p:spPr>
          <a:xfrm>
            <a:off x="4079629" y="4908026"/>
            <a:ext cx="4104570" cy="792110"/>
          </a:xfrm>
          <a:prstGeom prst="rect">
            <a:avLst/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sz="160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Все эти штуки позволяют нам взаимодействовать с системой стоящей за ними</a:t>
            </a:r>
          </a:p>
        </p:txBody>
      </p:sp>
    </p:spTree>
    <p:extLst>
      <p:ext uri="{BB962C8B-B14F-4D97-AF65-F5344CB8AC3E}">
        <p14:creationId xmlns:p14="http://schemas.microsoft.com/office/powerpoint/2010/main" val="200673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A20C-3AB1-EC23-E2B7-9FFB19B8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4164295" cy="1440000"/>
          </a:xfrm>
        </p:spPr>
        <p:txBody>
          <a:bodyPr/>
          <a:lstStyle/>
          <a:p>
            <a:r>
              <a:rPr lang="ru-RU" dirty="0"/>
              <a:t>... но и не только материального явно, например </a:t>
            </a:r>
            <a:r>
              <a:rPr lang="en-US" dirty="0"/>
              <a:t>“Item” </a:t>
            </a:r>
            <a:r>
              <a:rPr lang="ru-RU" dirty="0"/>
              <a:t>из </a:t>
            </a:r>
            <a:r>
              <a:rPr lang="en-US" dirty="0"/>
              <a:t>PLM </a:t>
            </a:r>
            <a:r>
              <a:rPr lang="ru-RU" dirty="0"/>
              <a:t>систем это абстракция, контейнер/коробка для чего-то и это тоже класс</a:t>
            </a:r>
            <a:endParaRPr lang="en-US" dirty="0"/>
          </a:p>
        </p:txBody>
      </p:sp>
      <p:pic>
        <p:nvPicPr>
          <p:cNvPr id="6" name="Picture 5" descr="Brown cardboard box with its shadow casted">
            <a:extLst>
              <a:ext uri="{FF2B5EF4-FFF2-40B4-BE49-F238E27FC236}">
                <a16:creationId xmlns:a16="http://schemas.microsoft.com/office/drawing/2014/main" id="{C05DCAA8-E751-633C-83A4-6D5A4007F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1" t="12381" r="13346" b="13337"/>
          <a:stretch/>
        </p:blipFill>
        <p:spPr>
          <a:xfrm>
            <a:off x="4622970" y="1436182"/>
            <a:ext cx="2808390" cy="2930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D962E-F91C-3275-6CDD-F267186B0C60}"/>
              </a:ext>
            </a:extLst>
          </p:cNvPr>
          <p:cNvSpPr txBox="1"/>
          <p:nvPr/>
        </p:nvSpPr>
        <p:spPr>
          <a:xfrm>
            <a:off x="4622970" y="1400969"/>
            <a:ext cx="2808390" cy="31154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Class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86E6A575-F751-9DE9-646D-DEA7D8346731}"/>
              </a:ext>
            </a:extLst>
          </p:cNvPr>
          <p:cNvSpPr/>
          <p:nvPr/>
        </p:nvSpPr>
        <p:spPr bwMode="auto">
          <a:xfrm>
            <a:off x="914455" y="1556740"/>
            <a:ext cx="2088290" cy="864120"/>
          </a:xfrm>
          <a:prstGeom prst="borderCallout1">
            <a:avLst>
              <a:gd name="adj1" fmla="val 18751"/>
              <a:gd name="adj2" fmla="val 102976"/>
              <a:gd name="adj3" fmla="val 71953"/>
              <a:gd name="adj4" fmla="val 19492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77383BEF-DFCB-0DF4-D790-98BC7E22D16C}"/>
              </a:ext>
            </a:extLst>
          </p:cNvPr>
          <p:cNvSpPr/>
          <p:nvPr/>
        </p:nvSpPr>
        <p:spPr bwMode="auto">
          <a:xfrm>
            <a:off x="914455" y="2901429"/>
            <a:ext cx="2088290" cy="864120"/>
          </a:xfrm>
          <a:prstGeom prst="borderCallout1">
            <a:avLst>
              <a:gd name="adj1" fmla="val 18751"/>
              <a:gd name="adj2" fmla="val 102976"/>
              <a:gd name="adj3" fmla="val -10131"/>
              <a:gd name="adj4" fmla="val 188377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Наименование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C5A2FF9-9983-0C0A-615D-82F4FC73A056}"/>
              </a:ext>
            </a:extLst>
          </p:cNvPr>
          <p:cNvSpPr/>
          <p:nvPr/>
        </p:nvSpPr>
        <p:spPr bwMode="auto">
          <a:xfrm>
            <a:off x="8763545" y="1605249"/>
            <a:ext cx="2088290" cy="864120"/>
          </a:xfrm>
          <a:prstGeom prst="borderCallout1">
            <a:avLst>
              <a:gd name="adj1" fmla="val 29629"/>
              <a:gd name="adj2" fmla="val -3013"/>
              <a:gd name="adj3" fmla="val 62063"/>
              <a:gd name="adj4" fmla="val -73936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Описание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D1C4AFE1-986D-22A2-B86F-B1E029C84BB3}"/>
              </a:ext>
            </a:extLst>
          </p:cNvPr>
          <p:cNvSpPr/>
          <p:nvPr/>
        </p:nvSpPr>
        <p:spPr bwMode="auto">
          <a:xfrm>
            <a:off x="8763545" y="2958069"/>
            <a:ext cx="2088290" cy="864120"/>
          </a:xfrm>
          <a:prstGeom prst="borderCallout1">
            <a:avLst>
              <a:gd name="adj1" fmla="val 29629"/>
              <a:gd name="adj2" fmla="val -3013"/>
              <a:gd name="adj3" fmla="val -8153"/>
              <a:gd name="adj4" fmla="val -6943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Владелец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0B214-27CE-E6D0-FC28-F2CB6E1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74" y="4425492"/>
            <a:ext cx="2417001" cy="224886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C1A5BBB-1943-09A0-3076-28E999887D19}"/>
              </a:ext>
            </a:extLst>
          </p:cNvPr>
          <p:cNvSpPr/>
          <p:nvPr/>
        </p:nvSpPr>
        <p:spPr bwMode="auto">
          <a:xfrm>
            <a:off x="6099175" y="4221622"/>
            <a:ext cx="318717" cy="575568"/>
          </a:xfrm>
          <a:custGeom>
            <a:avLst/>
            <a:gdLst>
              <a:gd name="connsiteX0" fmla="*/ 170916 w 282012"/>
              <a:gd name="connsiteY0" fmla="*/ 0 h 623857"/>
              <a:gd name="connsiteX1" fmla="*/ 213645 w 282012"/>
              <a:gd name="connsiteY1" fmla="*/ 17092 h 623857"/>
              <a:gd name="connsiteX2" fmla="*/ 282012 w 282012"/>
              <a:gd name="connsiteY2" fmla="*/ 153825 h 623857"/>
              <a:gd name="connsiteX3" fmla="*/ 273466 w 282012"/>
              <a:gd name="connsiteY3" fmla="*/ 341832 h 623857"/>
              <a:gd name="connsiteX4" fmla="*/ 264920 w 282012"/>
              <a:gd name="connsiteY4" fmla="*/ 384561 h 623857"/>
              <a:gd name="connsiteX5" fmla="*/ 239283 w 282012"/>
              <a:gd name="connsiteY5" fmla="*/ 410199 h 623857"/>
              <a:gd name="connsiteX6" fmla="*/ 188008 w 282012"/>
              <a:gd name="connsiteY6" fmla="*/ 495657 h 623857"/>
              <a:gd name="connsiteX7" fmla="*/ 136733 w 282012"/>
              <a:gd name="connsiteY7" fmla="*/ 555477 h 623857"/>
              <a:gd name="connsiteX8" fmla="*/ 51275 w 282012"/>
              <a:gd name="connsiteY8" fmla="*/ 589660 h 623857"/>
              <a:gd name="connsiteX9" fmla="*/ 0 w 282012"/>
              <a:gd name="connsiteY9" fmla="*/ 623843 h 62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012" h="623857">
                <a:moveTo>
                  <a:pt x="170916" y="0"/>
                </a:moveTo>
                <a:cubicBezTo>
                  <a:pt x="185159" y="5697"/>
                  <a:pt x="202798" y="6245"/>
                  <a:pt x="213645" y="17092"/>
                </a:cubicBezTo>
                <a:cubicBezTo>
                  <a:pt x="232884" y="36331"/>
                  <a:pt x="273760" y="135258"/>
                  <a:pt x="282012" y="153825"/>
                </a:cubicBezTo>
                <a:cubicBezTo>
                  <a:pt x="279163" y="216494"/>
                  <a:pt x="278100" y="279270"/>
                  <a:pt x="273466" y="341832"/>
                </a:cubicBezTo>
                <a:cubicBezTo>
                  <a:pt x="272393" y="356317"/>
                  <a:pt x="271416" y="371569"/>
                  <a:pt x="264920" y="384561"/>
                </a:cubicBezTo>
                <a:cubicBezTo>
                  <a:pt x="259515" y="395371"/>
                  <a:pt x="247829" y="401653"/>
                  <a:pt x="239283" y="410199"/>
                </a:cubicBezTo>
                <a:cubicBezTo>
                  <a:pt x="223847" y="487378"/>
                  <a:pt x="245085" y="422273"/>
                  <a:pt x="188008" y="495657"/>
                </a:cubicBezTo>
                <a:cubicBezTo>
                  <a:pt x="155847" y="537006"/>
                  <a:pt x="190833" y="528427"/>
                  <a:pt x="136733" y="555477"/>
                </a:cubicBezTo>
                <a:cubicBezTo>
                  <a:pt x="109292" y="569198"/>
                  <a:pt x="51275" y="589660"/>
                  <a:pt x="51275" y="589660"/>
                </a:cubicBezTo>
                <a:cubicBezTo>
                  <a:pt x="6322" y="625623"/>
                  <a:pt x="26786" y="623843"/>
                  <a:pt x="0" y="623843"/>
                </a:cubicBezTo>
              </a:path>
            </a:pathLst>
          </a:cu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000000"/>
              </a:solidFill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471F50F-2756-2E6F-6B0E-D9E8596B2250}"/>
              </a:ext>
            </a:extLst>
          </p:cNvPr>
          <p:cNvSpPr/>
          <p:nvPr/>
        </p:nvSpPr>
        <p:spPr bwMode="auto">
          <a:xfrm>
            <a:off x="500100" y="3367043"/>
            <a:ext cx="4635922" cy="1828828"/>
          </a:xfrm>
          <a:custGeom>
            <a:avLst/>
            <a:gdLst>
              <a:gd name="connsiteX0" fmla="*/ 363025 w 4635922"/>
              <a:gd name="connsiteY0" fmla="*/ 0 h 1828828"/>
              <a:gd name="connsiteX1" fmla="*/ 132289 w 4635922"/>
              <a:gd name="connsiteY1" fmla="*/ 145278 h 1828828"/>
              <a:gd name="connsiteX2" fmla="*/ 21193 w 4635922"/>
              <a:gd name="connsiteY2" fmla="*/ 273465 h 1828828"/>
              <a:gd name="connsiteX3" fmla="*/ 55377 w 4635922"/>
              <a:gd name="connsiteY3" fmla="*/ 683664 h 1828828"/>
              <a:gd name="connsiteX4" fmla="*/ 157926 w 4635922"/>
              <a:gd name="connsiteY4" fmla="*/ 837488 h 1828828"/>
              <a:gd name="connsiteX5" fmla="*/ 499758 w 4635922"/>
              <a:gd name="connsiteY5" fmla="*/ 1145136 h 1828828"/>
              <a:gd name="connsiteX6" fmla="*/ 704857 w 4635922"/>
              <a:gd name="connsiteY6" fmla="*/ 1264778 h 1828828"/>
              <a:gd name="connsiteX7" fmla="*/ 2285829 w 4635922"/>
              <a:gd name="connsiteY7" fmla="*/ 1674976 h 1828828"/>
              <a:gd name="connsiteX8" fmla="*/ 2832760 w 4635922"/>
              <a:gd name="connsiteY8" fmla="*/ 1760434 h 1828828"/>
              <a:gd name="connsiteX9" fmla="*/ 3379691 w 4635922"/>
              <a:gd name="connsiteY9" fmla="*/ 1786071 h 1828828"/>
              <a:gd name="connsiteX10" fmla="*/ 3670248 w 4635922"/>
              <a:gd name="connsiteY10" fmla="*/ 1811708 h 1828828"/>
              <a:gd name="connsiteX11" fmla="*/ 3841164 w 4635922"/>
              <a:gd name="connsiteY11" fmla="*/ 1828800 h 1828828"/>
              <a:gd name="connsiteX12" fmla="*/ 4371003 w 4635922"/>
              <a:gd name="connsiteY12" fmla="*/ 1803163 h 1828828"/>
              <a:gd name="connsiteX13" fmla="*/ 4541919 w 4635922"/>
              <a:gd name="connsiteY13" fmla="*/ 1751888 h 1828828"/>
              <a:gd name="connsiteX14" fmla="*/ 4635922 w 4635922"/>
              <a:gd name="connsiteY14" fmla="*/ 1726250 h 182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5922" h="1828828">
                <a:moveTo>
                  <a:pt x="363025" y="0"/>
                </a:moveTo>
                <a:cubicBezTo>
                  <a:pt x="274849" y="44087"/>
                  <a:pt x="224547" y="66588"/>
                  <a:pt x="132289" y="145278"/>
                </a:cubicBezTo>
                <a:cubicBezTo>
                  <a:pt x="89269" y="181972"/>
                  <a:pt x="58225" y="230736"/>
                  <a:pt x="21193" y="273465"/>
                </a:cubicBezTo>
                <a:cubicBezTo>
                  <a:pt x="-4752" y="442117"/>
                  <a:pt x="-19849" y="462166"/>
                  <a:pt x="55377" y="683664"/>
                </a:cubicBezTo>
                <a:cubicBezTo>
                  <a:pt x="75194" y="742015"/>
                  <a:pt x="119788" y="789082"/>
                  <a:pt x="157926" y="837488"/>
                </a:cubicBezTo>
                <a:cubicBezTo>
                  <a:pt x="247293" y="950916"/>
                  <a:pt x="387221" y="1066360"/>
                  <a:pt x="499758" y="1145136"/>
                </a:cubicBezTo>
                <a:cubicBezTo>
                  <a:pt x="564599" y="1190524"/>
                  <a:pt x="631602" y="1234810"/>
                  <a:pt x="704857" y="1264778"/>
                </a:cubicBezTo>
                <a:cubicBezTo>
                  <a:pt x="1202677" y="1468432"/>
                  <a:pt x="1762826" y="1593257"/>
                  <a:pt x="2285829" y="1674976"/>
                </a:cubicBezTo>
                <a:cubicBezTo>
                  <a:pt x="2468139" y="1703462"/>
                  <a:pt x="2649578" y="1738230"/>
                  <a:pt x="2832760" y="1760434"/>
                </a:cubicBezTo>
                <a:cubicBezTo>
                  <a:pt x="2932458" y="1772519"/>
                  <a:pt x="3265415" y="1782130"/>
                  <a:pt x="3379691" y="1786071"/>
                </a:cubicBezTo>
                <a:lnTo>
                  <a:pt x="3670248" y="1811708"/>
                </a:lnTo>
                <a:cubicBezTo>
                  <a:pt x="3727260" y="1816987"/>
                  <a:pt x="3783912" y="1829498"/>
                  <a:pt x="3841164" y="1828800"/>
                </a:cubicBezTo>
                <a:cubicBezTo>
                  <a:pt x="4017970" y="1826644"/>
                  <a:pt x="4194390" y="1811709"/>
                  <a:pt x="4371003" y="1803163"/>
                </a:cubicBezTo>
                <a:cubicBezTo>
                  <a:pt x="4436424" y="1781355"/>
                  <a:pt x="4477328" y="1764806"/>
                  <a:pt x="4541919" y="1751888"/>
                </a:cubicBezTo>
                <a:cubicBezTo>
                  <a:pt x="4631327" y="1734006"/>
                  <a:pt x="4606837" y="1755339"/>
                  <a:pt x="4635922" y="1726250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055194-E592-D9EF-35F5-8EDFC825E599}"/>
              </a:ext>
            </a:extLst>
          </p:cNvPr>
          <p:cNvSpPr/>
          <p:nvPr/>
        </p:nvSpPr>
        <p:spPr bwMode="auto">
          <a:xfrm>
            <a:off x="123841" y="2042445"/>
            <a:ext cx="4995090" cy="3738123"/>
          </a:xfrm>
          <a:custGeom>
            <a:avLst/>
            <a:gdLst>
              <a:gd name="connsiteX0" fmla="*/ 764922 w 4995090"/>
              <a:gd name="connsiteY0" fmla="*/ 0 h 3738123"/>
              <a:gd name="connsiteX1" fmla="*/ 568368 w 4995090"/>
              <a:gd name="connsiteY1" fmla="*/ 153824 h 3738123"/>
              <a:gd name="connsiteX2" fmla="*/ 303449 w 4995090"/>
              <a:gd name="connsiteY2" fmla="*/ 401652 h 3738123"/>
              <a:gd name="connsiteX3" fmla="*/ 64166 w 4995090"/>
              <a:gd name="connsiteY3" fmla="*/ 803305 h 3738123"/>
              <a:gd name="connsiteX4" fmla="*/ 12892 w 4995090"/>
              <a:gd name="connsiteY4" fmla="*/ 965675 h 3738123"/>
              <a:gd name="connsiteX5" fmla="*/ 29983 w 4995090"/>
              <a:gd name="connsiteY5" fmla="*/ 1743342 h 3738123"/>
              <a:gd name="connsiteX6" fmla="*/ 72712 w 4995090"/>
              <a:gd name="connsiteY6" fmla="*/ 2050991 h 3738123"/>
              <a:gd name="connsiteX7" fmla="*/ 106895 w 4995090"/>
              <a:gd name="connsiteY7" fmla="*/ 2204815 h 3738123"/>
              <a:gd name="connsiteX8" fmla="*/ 235082 w 4995090"/>
              <a:gd name="connsiteY8" fmla="*/ 2538101 h 3738123"/>
              <a:gd name="connsiteX9" fmla="*/ 346178 w 4995090"/>
              <a:gd name="connsiteY9" fmla="*/ 2717562 h 3738123"/>
              <a:gd name="connsiteX10" fmla="*/ 688009 w 4995090"/>
              <a:gd name="connsiteY10" fmla="*/ 2956845 h 3738123"/>
              <a:gd name="connsiteX11" fmla="*/ 1405856 w 4995090"/>
              <a:gd name="connsiteY11" fmla="*/ 3187581 h 3738123"/>
              <a:gd name="connsiteX12" fmla="*/ 1995516 w 4995090"/>
              <a:gd name="connsiteY12" fmla="*/ 3315768 h 3738123"/>
              <a:gd name="connsiteX13" fmla="*/ 2200615 w 4995090"/>
              <a:gd name="connsiteY13" fmla="*/ 3358497 h 3738123"/>
              <a:gd name="connsiteX14" fmla="*/ 2388623 w 4995090"/>
              <a:gd name="connsiteY14" fmla="*/ 3392680 h 3738123"/>
              <a:gd name="connsiteX15" fmla="*/ 2704817 w 4995090"/>
              <a:gd name="connsiteY15" fmla="*/ 3461047 h 3738123"/>
              <a:gd name="connsiteX16" fmla="*/ 2850095 w 4995090"/>
              <a:gd name="connsiteY16" fmla="*/ 3478138 h 3738123"/>
              <a:gd name="connsiteX17" fmla="*/ 2961191 w 4995090"/>
              <a:gd name="connsiteY17" fmla="*/ 3495230 h 3738123"/>
              <a:gd name="connsiteX18" fmla="*/ 3089378 w 4995090"/>
              <a:gd name="connsiteY18" fmla="*/ 3512321 h 3738123"/>
              <a:gd name="connsiteX19" fmla="*/ 3260294 w 4995090"/>
              <a:gd name="connsiteY19" fmla="*/ 3537959 h 3738123"/>
              <a:gd name="connsiteX20" fmla="*/ 3388480 w 4995090"/>
              <a:gd name="connsiteY20" fmla="*/ 3563596 h 3738123"/>
              <a:gd name="connsiteX21" fmla="*/ 3636309 w 4995090"/>
              <a:gd name="connsiteY21" fmla="*/ 3589234 h 3738123"/>
              <a:gd name="connsiteX22" fmla="*/ 3773041 w 4995090"/>
              <a:gd name="connsiteY22" fmla="*/ 3614871 h 3738123"/>
              <a:gd name="connsiteX23" fmla="*/ 3858499 w 4995090"/>
              <a:gd name="connsiteY23" fmla="*/ 3623417 h 3738123"/>
              <a:gd name="connsiteX24" fmla="*/ 3995232 w 4995090"/>
              <a:gd name="connsiteY24" fmla="*/ 3640508 h 3738123"/>
              <a:gd name="connsiteX25" fmla="*/ 4311426 w 4995090"/>
              <a:gd name="connsiteY25" fmla="*/ 3657600 h 3738123"/>
              <a:gd name="connsiteX26" fmla="*/ 4396884 w 4995090"/>
              <a:gd name="connsiteY26" fmla="*/ 3666146 h 3738123"/>
              <a:gd name="connsiteX27" fmla="*/ 4499434 w 4995090"/>
              <a:gd name="connsiteY27" fmla="*/ 3674691 h 3738123"/>
              <a:gd name="connsiteX28" fmla="*/ 4610529 w 4995090"/>
              <a:gd name="connsiteY28" fmla="*/ 3691783 h 3738123"/>
              <a:gd name="connsiteX29" fmla="*/ 4995090 w 4995090"/>
              <a:gd name="connsiteY29" fmla="*/ 3674691 h 373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95090" h="3738123">
                <a:moveTo>
                  <a:pt x="764922" y="0"/>
                </a:moveTo>
                <a:cubicBezTo>
                  <a:pt x="673951" y="54582"/>
                  <a:pt x="698821" y="36683"/>
                  <a:pt x="568368" y="153824"/>
                </a:cubicBezTo>
                <a:cubicBezTo>
                  <a:pt x="478396" y="234616"/>
                  <a:pt x="384622" y="312024"/>
                  <a:pt x="303449" y="401652"/>
                </a:cubicBezTo>
                <a:cubicBezTo>
                  <a:pt x="200063" y="515807"/>
                  <a:pt x="121611" y="661380"/>
                  <a:pt x="64166" y="803305"/>
                </a:cubicBezTo>
                <a:cubicBezTo>
                  <a:pt x="42871" y="855917"/>
                  <a:pt x="29983" y="911552"/>
                  <a:pt x="12892" y="965675"/>
                </a:cubicBezTo>
                <a:cubicBezTo>
                  <a:pt x="-5790" y="1283254"/>
                  <a:pt x="-7418" y="1229069"/>
                  <a:pt x="29983" y="1743342"/>
                </a:cubicBezTo>
                <a:cubicBezTo>
                  <a:pt x="37493" y="1846603"/>
                  <a:pt x="50252" y="1949922"/>
                  <a:pt x="72712" y="2050991"/>
                </a:cubicBezTo>
                <a:cubicBezTo>
                  <a:pt x="84106" y="2102266"/>
                  <a:pt x="92317" y="2154353"/>
                  <a:pt x="106895" y="2204815"/>
                </a:cubicBezTo>
                <a:cubicBezTo>
                  <a:pt x="143740" y="2332355"/>
                  <a:pt x="172137" y="2428776"/>
                  <a:pt x="235082" y="2538101"/>
                </a:cubicBezTo>
                <a:cubicBezTo>
                  <a:pt x="270187" y="2599072"/>
                  <a:pt x="300047" y="2664442"/>
                  <a:pt x="346178" y="2717562"/>
                </a:cubicBezTo>
                <a:cubicBezTo>
                  <a:pt x="438721" y="2824126"/>
                  <a:pt x="562809" y="2897090"/>
                  <a:pt x="688009" y="2956845"/>
                </a:cubicBezTo>
                <a:cubicBezTo>
                  <a:pt x="922953" y="3068978"/>
                  <a:pt x="1143574" y="3122010"/>
                  <a:pt x="1405856" y="3187581"/>
                </a:cubicBezTo>
                <a:cubicBezTo>
                  <a:pt x="1752828" y="3274324"/>
                  <a:pt x="1513934" y="3218056"/>
                  <a:pt x="1995516" y="3315768"/>
                </a:cubicBezTo>
                <a:cubicBezTo>
                  <a:pt x="2063956" y="3329654"/>
                  <a:pt x="2131907" y="3346005"/>
                  <a:pt x="2200615" y="3358497"/>
                </a:cubicBezTo>
                <a:cubicBezTo>
                  <a:pt x="2263284" y="3369891"/>
                  <a:pt x="2326225" y="3379881"/>
                  <a:pt x="2388623" y="3392680"/>
                </a:cubicBezTo>
                <a:cubicBezTo>
                  <a:pt x="2566483" y="3429164"/>
                  <a:pt x="2513117" y="3429960"/>
                  <a:pt x="2704817" y="3461047"/>
                </a:cubicBezTo>
                <a:cubicBezTo>
                  <a:pt x="2752948" y="3468852"/>
                  <a:pt x="2801763" y="3471694"/>
                  <a:pt x="2850095" y="3478138"/>
                </a:cubicBezTo>
                <a:cubicBezTo>
                  <a:pt x="2887234" y="3483090"/>
                  <a:pt x="2924100" y="3489931"/>
                  <a:pt x="2961191" y="3495230"/>
                </a:cubicBezTo>
                <a:lnTo>
                  <a:pt x="3089378" y="3512321"/>
                </a:lnTo>
                <a:cubicBezTo>
                  <a:pt x="3146408" y="3520468"/>
                  <a:pt x="3203513" y="3528225"/>
                  <a:pt x="3260294" y="3537959"/>
                </a:cubicBezTo>
                <a:cubicBezTo>
                  <a:pt x="3303242" y="3545322"/>
                  <a:pt x="3345305" y="3557708"/>
                  <a:pt x="3388480" y="3563596"/>
                </a:cubicBezTo>
                <a:cubicBezTo>
                  <a:pt x="3470769" y="3574817"/>
                  <a:pt x="3553987" y="3578258"/>
                  <a:pt x="3636309" y="3589234"/>
                </a:cubicBezTo>
                <a:cubicBezTo>
                  <a:pt x="3682274" y="3595363"/>
                  <a:pt x="3727209" y="3607820"/>
                  <a:pt x="3773041" y="3614871"/>
                </a:cubicBezTo>
                <a:cubicBezTo>
                  <a:pt x="3801336" y="3619224"/>
                  <a:pt x="3830060" y="3620136"/>
                  <a:pt x="3858499" y="3623417"/>
                </a:cubicBezTo>
                <a:cubicBezTo>
                  <a:pt x="3904129" y="3628682"/>
                  <a:pt x="3949528" y="3635938"/>
                  <a:pt x="3995232" y="3640508"/>
                </a:cubicBezTo>
                <a:cubicBezTo>
                  <a:pt x="4086749" y="3649660"/>
                  <a:pt x="4228351" y="3653988"/>
                  <a:pt x="4311426" y="3657600"/>
                </a:cubicBezTo>
                <a:lnTo>
                  <a:pt x="4396884" y="3666146"/>
                </a:lnTo>
                <a:cubicBezTo>
                  <a:pt x="4431045" y="3669251"/>
                  <a:pt x="4465377" y="3670604"/>
                  <a:pt x="4499434" y="3674691"/>
                </a:cubicBezTo>
                <a:cubicBezTo>
                  <a:pt x="4536634" y="3679155"/>
                  <a:pt x="4573497" y="3686086"/>
                  <a:pt x="4610529" y="3691783"/>
                </a:cubicBezTo>
                <a:cubicBezTo>
                  <a:pt x="4997938" y="3683174"/>
                  <a:pt x="4995090" y="3811456"/>
                  <a:pt x="4995090" y="3674691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37C976-3A3B-6806-CA0E-BBA7D5681872}"/>
              </a:ext>
            </a:extLst>
          </p:cNvPr>
          <p:cNvSpPr/>
          <p:nvPr/>
        </p:nvSpPr>
        <p:spPr bwMode="auto">
          <a:xfrm>
            <a:off x="6221338" y="3443955"/>
            <a:ext cx="5112109" cy="1828800"/>
          </a:xfrm>
          <a:custGeom>
            <a:avLst/>
            <a:gdLst>
              <a:gd name="connsiteX0" fmla="*/ 4537817 w 5112109"/>
              <a:gd name="connsiteY0" fmla="*/ 0 h 1828800"/>
              <a:gd name="connsiteX1" fmla="*/ 4580546 w 5112109"/>
              <a:gd name="connsiteY1" fmla="*/ 25638 h 1828800"/>
              <a:gd name="connsiteX2" fmla="*/ 4725825 w 5112109"/>
              <a:gd name="connsiteY2" fmla="*/ 85458 h 1828800"/>
              <a:gd name="connsiteX3" fmla="*/ 4956561 w 5112109"/>
              <a:gd name="connsiteY3" fmla="*/ 256374 h 1828800"/>
              <a:gd name="connsiteX4" fmla="*/ 5042019 w 5112109"/>
              <a:gd name="connsiteY4" fmla="*/ 367469 h 1828800"/>
              <a:gd name="connsiteX5" fmla="*/ 5110385 w 5112109"/>
              <a:gd name="connsiteY5" fmla="*/ 546931 h 1828800"/>
              <a:gd name="connsiteX6" fmla="*/ 5067656 w 5112109"/>
              <a:gd name="connsiteY6" fmla="*/ 897309 h 1828800"/>
              <a:gd name="connsiteX7" fmla="*/ 4717279 w 5112109"/>
              <a:gd name="connsiteY7" fmla="*/ 1307507 h 1828800"/>
              <a:gd name="connsiteX8" fmla="*/ 4272898 w 5112109"/>
              <a:gd name="connsiteY8" fmla="*/ 1606609 h 1828800"/>
              <a:gd name="connsiteX9" fmla="*/ 4016524 w 5112109"/>
              <a:gd name="connsiteY9" fmla="*/ 1692067 h 1828800"/>
              <a:gd name="connsiteX10" fmla="*/ 3435410 w 5112109"/>
              <a:gd name="connsiteY10" fmla="*/ 1811709 h 1828800"/>
              <a:gd name="connsiteX11" fmla="*/ 3059395 w 5112109"/>
              <a:gd name="connsiteY11" fmla="*/ 1828800 h 1828800"/>
              <a:gd name="connsiteX12" fmla="*/ 2478281 w 5112109"/>
              <a:gd name="connsiteY12" fmla="*/ 1803163 h 1828800"/>
              <a:gd name="connsiteX13" fmla="*/ 2213361 w 5112109"/>
              <a:gd name="connsiteY13" fmla="*/ 1751888 h 1828800"/>
              <a:gd name="connsiteX14" fmla="*/ 1880075 w 5112109"/>
              <a:gd name="connsiteY14" fmla="*/ 1726251 h 1828800"/>
              <a:gd name="connsiteX15" fmla="*/ 1615155 w 5112109"/>
              <a:gd name="connsiteY15" fmla="*/ 1692067 h 1828800"/>
              <a:gd name="connsiteX16" fmla="*/ 1401511 w 5112109"/>
              <a:gd name="connsiteY16" fmla="*/ 1674976 h 1828800"/>
              <a:gd name="connsiteX17" fmla="*/ 888763 w 5112109"/>
              <a:gd name="connsiteY17" fmla="*/ 1657884 h 1828800"/>
              <a:gd name="connsiteX18" fmla="*/ 512748 w 5112109"/>
              <a:gd name="connsiteY18" fmla="*/ 1632247 h 1828800"/>
              <a:gd name="connsiteX19" fmla="*/ 59821 w 5112109"/>
              <a:gd name="connsiteY19" fmla="*/ 1640793 h 1828800"/>
              <a:gd name="connsiteX20" fmla="*/ 0 w 5112109"/>
              <a:gd name="connsiteY20" fmla="*/ 1649338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12109" h="1828800">
                <a:moveTo>
                  <a:pt x="4537817" y="0"/>
                </a:moveTo>
                <a:cubicBezTo>
                  <a:pt x="4552060" y="8546"/>
                  <a:pt x="4565425" y="18765"/>
                  <a:pt x="4580546" y="25638"/>
                </a:cubicBezTo>
                <a:cubicBezTo>
                  <a:pt x="4628223" y="47309"/>
                  <a:pt x="4679615" y="60813"/>
                  <a:pt x="4725825" y="85458"/>
                </a:cubicBezTo>
                <a:cubicBezTo>
                  <a:pt x="4763340" y="105466"/>
                  <a:pt x="4931316" y="231129"/>
                  <a:pt x="4956561" y="256374"/>
                </a:cubicBezTo>
                <a:cubicBezTo>
                  <a:pt x="4989597" y="289410"/>
                  <a:pt x="5013533" y="330437"/>
                  <a:pt x="5042019" y="367469"/>
                </a:cubicBezTo>
                <a:cubicBezTo>
                  <a:pt x="5064808" y="427290"/>
                  <a:pt x="5107291" y="482991"/>
                  <a:pt x="5110385" y="546931"/>
                </a:cubicBezTo>
                <a:cubicBezTo>
                  <a:pt x="5116071" y="664451"/>
                  <a:pt x="5109143" y="787208"/>
                  <a:pt x="5067656" y="897309"/>
                </a:cubicBezTo>
                <a:cubicBezTo>
                  <a:pt x="5026811" y="1005706"/>
                  <a:pt x="4807609" y="1223952"/>
                  <a:pt x="4717279" y="1307507"/>
                </a:cubicBezTo>
                <a:cubicBezTo>
                  <a:pt x="4563090" y="1450132"/>
                  <a:pt x="4476673" y="1514582"/>
                  <a:pt x="4272898" y="1606609"/>
                </a:cubicBezTo>
                <a:cubicBezTo>
                  <a:pt x="4190801" y="1643685"/>
                  <a:pt x="4103139" y="1667320"/>
                  <a:pt x="4016524" y="1692067"/>
                </a:cubicBezTo>
                <a:cubicBezTo>
                  <a:pt x="3823095" y="1747332"/>
                  <a:pt x="3635538" y="1795032"/>
                  <a:pt x="3435410" y="1811709"/>
                </a:cubicBezTo>
                <a:cubicBezTo>
                  <a:pt x="3310376" y="1822129"/>
                  <a:pt x="3184733" y="1823103"/>
                  <a:pt x="3059395" y="1828800"/>
                </a:cubicBezTo>
                <a:cubicBezTo>
                  <a:pt x="2865690" y="1820254"/>
                  <a:pt x="2671378" y="1820717"/>
                  <a:pt x="2478281" y="1803163"/>
                </a:cubicBezTo>
                <a:cubicBezTo>
                  <a:pt x="2388705" y="1795020"/>
                  <a:pt x="2302572" y="1763358"/>
                  <a:pt x="2213361" y="1751888"/>
                </a:cubicBezTo>
                <a:cubicBezTo>
                  <a:pt x="2102847" y="1737679"/>
                  <a:pt x="1990946" y="1737338"/>
                  <a:pt x="1880075" y="1726251"/>
                </a:cubicBezTo>
                <a:cubicBezTo>
                  <a:pt x="1791478" y="1717391"/>
                  <a:pt x="1703687" y="1701553"/>
                  <a:pt x="1615155" y="1692067"/>
                </a:cubicBezTo>
                <a:cubicBezTo>
                  <a:pt x="1544119" y="1684456"/>
                  <a:pt x="1472874" y="1678334"/>
                  <a:pt x="1401511" y="1674976"/>
                </a:cubicBezTo>
                <a:cubicBezTo>
                  <a:pt x="1230689" y="1666937"/>
                  <a:pt x="888763" y="1657884"/>
                  <a:pt x="888763" y="1657884"/>
                </a:cubicBezTo>
                <a:cubicBezTo>
                  <a:pt x="853564" y="1655176"/>
                  <a:pt x="576069" y="1632247"/>
                  <a:pt x="512748" y="1632247"/>
                </a:cubicBezTo>
                <a:cubicBezTo>
                  <a:pt x="361745" y="1632247"/>
                  <a:pt x="210797" y="1637944"/>
                  <a:pt x="59821" y="1640793"/>
                </a:cubicBezTo>
                <a:cubicBezTo>
                  <a:pt x="5736" y="1649806"/>
                  <a:pt x="25873" y="1649338"/>
                  <a:pt x="0" y="1649338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1BFF1C0-ABA3-32AA-8DB1-6741C36EED66}"/>
              </a:ext>
            </a:extLst>
          </p:cNvPr>
          <p:cNvSpPr/>
          <p:nvPr/>
        </p:nvSpPr>
        <p:spPr bwMode="auto">
          <a:xfrm>
            <a:off x="6152972" y="2230452"/>
            <a:ext cx="5745287" cy="3572142"/>
          </a:xfrm>
          <a:custGeom>
            <a:avLst/>
            <a:gdLst>
              <a:gd name="connsiteX0" fmla="*/ 4520725 w 5745287"/>
              <a:gd name="connsiteY0" fmla="*/ 0 h 3572142"/>
              <a:gd name="connsiteX1" fmla="*/ 4785645 w 5745287"/>
              <a:gd name="connsiteY1" fmla="*/ 102550 h 3572142"/>
              <a:gd name="connsiteX2" fmla="*/ 5050564 w 5745287"/>
              <a:gd name="connsiteY2" fmla="*/ 247828 h 3572142"/>
              <a:gd name="connsiteX3" fmla="*/ 5101839 w 5745287"/>
              <a:gd name="connsiteY3" fmla="*/ 307649 h 3572142"/>
              <a:gd name="connsiteX4" fmla="*/ 5178751 w 5745287"/>
              <a:gd name="connsiteY4" fmla="*/ 367469 h 3572142"/>
              <a:gd name="connsiteX5" fmla="*/ 5306938 w 5745287"/>
              <a:gd name="connsiteY5" fmla="*/ 504202 h 3572142"/>
              <a:gd name="connsiteX6" fmla="*/ 5571858 w 5745287"/>
              <a:gd name="connsiteY6" fmla="*/ 897309 h 3572142"/>
              <a:gd name="connsiteX7" fmla="*/ 5691499 w 5745287"/>
              <a:gd name="connsiteY7" fmla="*/ 1247686 h 3572142"/>
              <a:gd name="connsiteX8" fmla="*/ 5734228 w 5745287"/>
              <a:gd name="connsiteY8" fmla="*/ 1367327 h 3572142"/>
              <a:gd name="connsiteX9" fmla="*/ 5734228 w 5745287"/>
              <a:gd name="connsiteY9" fmla="*/ 1803163 h 3572142"/>
              <a:gd name="connsiteX10" fmla="*/ 5700045 w 5745287"/>
              <a:gd name="connsiteY10" fmla="*/ 2008262 h 3572142"/>
              <a:gd name="connsiteX11" fmla="*/ 5571858 w 5745287"/>
              <a:gd name="connsiteY11" fmla="*/ 2392823 h 3572142"/>
              <a:gd name="connsiteX12" fmla="*/ 5409488 w 5745287"/>
              <a:gd name="connsiteY12" fmla="*/ 2700471 h 3572142"/>
              <a:gd name="connsiteX13" fmla="*/ 5067656 w 5745287"/>
              <a:gd name="connsiteY13" fmla="*/ 3042303 h 3572142"/>
              <a:gd name="connsiteX14" fmla="*/ 4717278 w 5745287"/>
              <a:gd name="connsiteY14" fmla="*/ 3264494 h 3572142"/>
              <a:gd name="connsiteX15" fmla="*/ 4520725 w 5745287"/>
              <a:gd name="connsiteY15" fmla="*/ 3324314 h 3572142"/>
              <a:gd name="connsiteX16" fmla="*/ 4093435 w 5745287"/>
              <a:gd name="connsiteY16" fmla="*/ 3426864 h 3572142"/>
              <a:gd name="connsiteX17" fmla="*/ 3760149 w 5745287"/>
              <a:gd name="connsiteY17" fmla="*/ 3495230 h 3572142"/>
              <a:gd name="connsiteX18" fmla="*/ 3461047 w 5745287"/>
              <a:gd name="connsiteY18" fmla="*/ 3537959 h 3572142"/>
              <a:gd name="connsiteX19" fmla="*/ 3119215 w 5745287"/>
              <a:gd name="connsiteY19" fmla="*/ 3572142 h 3572142"/>
              <a:gd name="connsiteX20" fmla="*/ 2589376 w 5745287"/>
              <a:gd name="connsiteY20" fmla="*/ 3546505 h 3572142"/>
              <a:gd name="connsiteX21" fmla="*/ 2273181 w 5745287"/>
              <a:gd name="connsiteY21" fmla="*/ 3495230 h 3572142"/>
              <a:gd name="connsiteX22" fmla="*/ 1922804 w 5745287"/>
              <a:gd name="connsiteY22" fmla="*/ 3461047 h 3572142"/>
              <a:gd name="connsiteX23" fmla="*/ 1615155 w 5745287"/>
              <a:gd name="connsiteY23" fmla="*/ 3426864 h 3572142"/>
              <a:gd name="connsiteX24" fmla="*/ 1444239 w 5745287"/>
              <a:gd name="connsiteY24" fmla="*/ 3384135 h 3572142"/>
              <a:gd name="connsiteX25" fmla="*/ 1136591 w 5745287"/>
              <a:gd name="connsiteY25" fmla="*/ 3290131 h 3572142"/>
              <a:gd name="connsiteX26" fmla="*/ 888763 w 5745287"/>
              <a:gd name="connsiteY26" fmla="*/ 3230311 h 3572142"/>
              <a:gd name="connsiteX27" fmla="*/ 546931 w 5745287"/>
              <a:gd name="connsiteY27" fmla="*/ 3153398 h 3572142"/>
              <a:gd name="connsiteX28" fmla="*/ 512748 w 5745287"/>
              <a:gd name="connsiteY28" fmla="*/ 3144853 h 3572142"/>
              <a:gd name="connsiteX29" fmla="*/ 452927 w 5745287"/>
              <a:gd name="connsiteY29" fmla="*/ 3127761 h 3572142"/>
              <a:gd name="connsiteX30" fmla="*/ 384561 w 5745287"/>
              <a:gd name="connsiteY30" fmla="*/ 3110669 h 3572142"/>
              <a:gd name="connsiteX31" fmla="*/ 0 w 5745287"/>
              <a:gd name="connsiteY31" fmla="*/ 3093578 h 357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5287" h="3572142">
                <a:moveTo>
                  <a:pt x="4520725" y="0"/>
                </a:moveTo>
                <a:cubicBezTo>
                  <a:pt x="4629635" y="36303"/>
                  <a:pt x="4681070" y="49150"/>
                  <a:pt x="4785645" y="102550"/>
                </a:cubicBezTo>
                <a:cubicBezTo>
                  <a:pt x="4875340" y="148352"/>
                  <a:pt x="5050564" y="247828"/>
                  <a:pt x="5050564" y="247828"/>
                </a:cubicBezTo>
                <a:cubicBezTo>
                  <a:pt x="5067656" y="267768"/>
                  <a:pt x="5082639" y="289729"/>
                  <a:pt x="5101839" y="307649"/>
                </a:cubicBezTo>
                <a:cubicBezTo>
                  <a:pt x="5125583" y="329810"/>
                  <a:pt x="5154207" y="346198"/>
                  <a:pt x="5178751" y="367469"/>
                </a:cubicBezTo>
                <a:cubicBezTo>
                  <a:pt x="5206974" y="391929"/>
                  <a:pt x="5293372" y="486260"/>
                  <a:pt x="5306938" y="504202"/>
                </a:cubicBezTo>
                <a:cubicBezTo>
                  <a:pt x="5404008" y="632585"/>
                  <a:pt x="5494353" y="757800"/>
                  <a:pt x="5571858" y="897309"/>
                </a:cubicBezTo>
                <a:cubicBezTo>
                  <a:pt x="5672433" y="1078343"/>
                  <a:pt x="5588360" y="958897"/>
                  <a:pt x="5691499" y="1247686"/>
                </a:cubicBezTo>
                <a:lnTo>
                  <a:pt x="5734228" y="1367327"/>
                </a:lnTo>
                <a:cubicBezTo>
                  <a:pt x="5745232" y="1543391"/>
                  <a:pt x="5752298" y="1589932"/>
                  <a:pt x="5734228" y="1803163"/>
                </a:cubicBezTo>
                <a:cubicBezTo>
                  <a:pt x="5728375" y="1872225"/>
                  <a:pt x="5714567" y="1940491"/>
                  <a:pt x="5700045" y="2008262"/>
                </a:cubicBezTo>
                <a:cubicBezTo>
                  <a:pt x="5677290" y="2114450"/>
                  <a:pt x="5611181" y="2307397"/>
                  <a:pt x="5571858" y="2392823"/>
                </a:cubicBezTo>
                <a:cubicBezTo>
                  <a:pt x="5523372" y="2498155"/>
                  <a:pt x="5484179" y="2611775"/>
                  <a:pt x="5409488" y="2700471"/>
                </a:cubicBezTo>
                <a:cubicBezTo>
                  <a:pt x="5249099" y="2890932"/>
                  <a:pt x="5281251" y="2869393"/>
                  <a:pt x="5067656" y="3042303"/>
                </a:cubicBezTo>
                <a:cubicBezTo>
                  <a:pt x="4976474" y="3116117"/>
                  <a:pt x="4821760" y="3219067"/>
                  <a:pt x="4717278" y="3264494"/>
                </a:cubicBezTo>
                <a:cubicBezTo>
                  <a:pt x="4654473" y="3291801"/>
                  <a:pt x="4585845" y="3303112"/>
                  <a:pt x="4520725" y="3324314"/>
                </a:cubicBezTo>
                <a:cubicBezTo>
                  <a:pt x="4188171" y="3432587"/>
                  <a:pt x="4523980" y="3345747"/>
                  <a:pt x="4093435" y="3426864"/>
                </a:cubicBezTo>
                <a:cubicBezTo>
                  <a:pt x="3981987" y="3447861"/>
                  <a:pt x="3871847" y="3475607"/>
                  <a:pt x="3760149" y="3495230"/>
                </a:cubicBezTo>
                <a:cubicBezTo>
                  <a:pt x="3660955" y="3512656"/>
                  <a:pt x="3560847" y="3524427"/>
                  <a:pt x="3461047" y="3537959"/>
                </a:cubicBezTo>
                <a:cubicBezTo>
                  <a:pt x="3246917" y="3566994"/>
                  <a:pt x="3300664" y="3560803"/>
                  <a:pt x="3119215" y="3572142"/>
                </a:cubicBezTo>
                <a:cubicBezTo>
                  <a:pt x="2942602" y="3563596"/>
                  <a:pt x="2765469" y="3562513"/>
                  <a:pt x="2589376" y="3546505"/>
                </a:cubicBezTo>
                <a:cubicBezTo>
                  <a:pt x="2483039" y="3536838"/>
                  <a:pt x="2379089" y="3508808"/>
                  <a:pt x="2273181" y="3495230"/>
                </a:cubicBezTo>
                <a:cubicBezTo>
                  <a:pt x="2156787" y="3480308"/>
                  <a:pt x="2039523" y="3473174"/>
                  <a:pt x="1922804" y="3461047"/>
                </a:cubicBezTo>
                <a:lnTo>
                  <a:pt x="1615155" y="3426864"/>
                </a:lnTo>
                <a:cubicBezTo>
                  <a:pt x="1558183" y="3412621"/>
                  <a:pt x="1500578" y="3400705"/>
                  <a:pt x="1444239" y="3384135"/>
                </a:cubicBezTo>
                <a:cubicBezTo>
                  <a:pt x="1040659" y="3265435"/>
                  <a:pt x="1707160" y="3435570"/>
                  <a:pt x="1136591" y="3290131"/>
                </a:cubicBezTo>
                <a:cubicBezTo>
                  <a:pt x="1054242" y="3269140"/>
                  <a:pt x="971818" y="3248306"/>
                  <a:pt x="888763" y="3230311"/>
                </a:cubicBezTo>
                <a:cubicBezTo>
                  <a:pt x="371128" y="3118157"/>
                  <a:pt x="777130" y="3224228"/>
                  <a:pt x="546931" y="3153398"/>
                </a:cubicBezTo>
                <a:cubicBezTo>
                  <a:pt x="535705" y="3149944"/>
                  <a:pt x="524079" y="3147943"/>
                  <a:pt x="512748" y="3144853"/>
                </a:cubicBezTo>
                <a:cubicBezTo>
                  <a:pt x="492740" y="3139396"/>
                  <a:pt x="472965" y="3133105"/>
                  <a:pt x="452927" y="3127761"/>
                </a:cubicBezTo>
                <a:cubicBezTo>
                  <a:pt x="430230" y="3121708"/>
                  <a:pt x="407984" y="3112437"/>
                  <a:pt x="384561" y="3110669"/>
                </a:cubicBezTo>
                <a:cubicBezTo>
                  <a:pt x="256611" y="3101012"/>
                  <a:pt x="0" y="3093578"/>
                  <a:pt x="0" y="3093578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D3F6-B8ED-2746-99E0-B1EA1092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Например, выключатель, с позиции человека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8D06BB-CF64-621C-68EE-6F80136B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45" y="3429000"/>
            <a:ext cx="6096000" cy="3267075"/>
          </a:xfrm>
          <a:prstGeom prst="rect">
            <a:avLst/>
          </a:prstGeom>
        </p:spPr>
      </p:pic>
      <p:pic>
        <p:nvPicPr>
          <p:cNvPr id="5" name="Picture 4" descr="A picture containing jack, file&#10;&#10;Description automatically generated">
            <a:extLst>
              <a:ext uri="{FF2B5EF4-FFF2-40B4-BE49-F238E27FC236}">
                <a16:creationId xmlns:a16="http://schemas.microsoft.com/office/drawing/2014/main" id="{EB8A3AE4-E2A1-F511-8CEC-87D2DF02F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2" t="5287" r="28008" b="4838"/>
          <a:stretch/>
        </p:blipFill>
        <p:spPr>
          <a:xfrm>
            <a:off x="4802995" y="882595"/>
            <a:ext cx="1800250" cy="24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7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087F-69F9-EE05-79A4-755F93C8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Например, выключатель, с позиции разработки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7443FE5-9E50-4CBA-6F3E-E90792EB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25" y="2914650"/>
            <a:ext cx="6096000" cy="3943350"/>
          </a:xfrm>
          <a:prstGeom prst="rect">
            <a:avLst/>
          </a:prstGeom>
        </p:spPr>
      </p:pic>
      <p:pic>
        <p:nvPicPr>
          <p:cNvPr id="5" name="Picture 4" descr="A picture containing jack, file&#10;&#10;Description automatically generated">
            <a:extLst>
              <a:ext uri="{FF2B5EF4-FFF2-40B4-BE49-F238E27FC236}">
                <a16:creationId xmlns:a16="http://schemas.microsoft.com/office/drawing/2014/main" id="{FBAD2FD8-6575-BF3F-C3BF-D6828A6C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2" t="5287" r="28008" b="4838"/>
          <a:stretch/>
        </p:blipFill>
        <p:spPr>
          <a:xfrm>
            <a:off x="4802995" y="882595"/>
            <a:ext cx="1800250" cy="244834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BBD2D7E-F79C-6D22-C38A-92EA59420B83}"/>
              </a:ext>
            </a:extLst>
          </p:cNvPr>
          <p:cNvSpPr/>
          <p:nvPr/>
        </p:nvSpPr>
        <p:spPr bwMode="auto">
          <a:xfrm>
            <a:off x="194355" y="2204830"/>
            <a:ext cx="4132023" cy="711374"/>
          </a:xfrm>
          <a:prstGeom prst="borderCallout1">
            <a:avLst>
              <a:gd name="adj1" fmla="val 106594"/>
              <a:gd name="adj2" fmla="val 50188"/>
              <a:gd name="adj3" fmla="val 290817"/>
              <a:gd name="adj4" fmla="val 6729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Тут какой-то код, может быть много кода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B05043A-34A2-5D40-9E30-F7281A9B75C8}"/>
              </a:ext>
            </a:extLst>
          </p:cNvPr>
          <p:cNvSpPr/>
          <p:nvPr/>
        </p:nvSpPr>
        <p:spPr bwMode="auto">
          <a:xfrm>
            <a:off x="316007" y="5589300"/>
            <a:ext cx="4132023" cy="711374"/>
          </a:xfrm>
          <a:prstGeom prst="borderCallout1">
            <a:avLst>
              <a:gd name="adj1" fmla="val 23704"/>
              <a:gd name="adj2" fmla="val 102099"/>
              <a:gd name="adj3" fmla="val -35940"/>
              <a:gd name="adj4" fmla="val 11878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Тут чуть-чуть кода, декларация о намерениях по своей сути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E471477-9417-7BA0-5016-25B650AD7DDB}"/>
              </a:ext>
            </a:extLst>
          </p:cNvPr>
          <p:cNvSpPr/>
          <p:nvPr/>
        </p:nvSpPr>
        <p:spPr bwMode="auto">
          <a:xfrm>
            <a:off x="7971435" y="2204830"/>
            <a:ext cx="4132023" cy="711374"/>
          </a:xfrm>
          <a:prstGeom prst="borderCallout1">
            <a:avLst>
              <a:gd name="adj1" fmla="val 116205"/>
              <a:gd name="adj2" fmla="val 21233"/>
              <a:gd name="adj3" fmla="val 347278"/>
              <a:gd name="adj4" fmla="val 1082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Тут может быть много разного кода, реализующего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Вкл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Выкл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света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7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087F-69F9-EE05-79A4-755F93C8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дает использование Интерфейсов?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7443FE5-9E50-4CBA-6F3E-E90792EB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25" y="2914650"/>
            <a:ext cx="6096000" cy="3943350"/>
          </a:xfrm>
          <a:prstGeom prst="rect">
            <a:avLst/>
          </a:prstGeom>
        </p:spPr>
      </p:pic>
      <p:pic>
        <p:nvPicPr>
          <p:cNvPr id="5" name="Picture 4" descr="A picture containing jack, file&#10;&#10;Description automatically generated">
            <a:extLst>
              <a:ext uri="{FF2B5EF4-FFF2-40B4-BE49-F238E27FC236}">
                <a16:creationId xmlns:a16="http://schemas.microsoft.com/office/drawing/2014/main" id="{FBAD2FD8-6575-BF3F-C3BF-D6828A6C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2" t="5287" r="28008" b="4838"/>
          <a:stretch/>
        </p:blipFill>
        <p:spPr>
          <a:xfrm>
            <a:off x="4802995" y="882595"/>
            <a:ext cx="1800250" cy="244834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CB05043A-34A2-5D40-9E30-F7281A9B75C8}"/>
              </a:ext>
            </a:extLst>
          </p:cNvPr>
          <p:cNvSpPr/>
          <p:nvPr/>
        </p:nvSpPr>
        <p:spPr bwMode="auto">
          <a:xfrm>
            <a:off x="316007" y="5589300"/>
            <a:ext cx="4132023" cy="711374"/>
          </a:xfrm>
          <a:prstGeom prst="borderCallout1">
            <a:avLst>
              <a:gd name="adj1" fmla="val 47730"/>
              <a:gd name="adj2" fmla="val 102099"/>
              <a:gd name="adj3" fmla="val -43147"/>
              <a:gd name="adj4" fmla="val 122924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Тут чуть-чуть кода, декларация о намерениях по своей сути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AE471477-9417-7BA0-5016-25B650AD7DDB}"/>
              </a:ext>
            </a:extLst>
          </p:cNvPr>
          <p:cNvSpPr/>
          <p:nvPr/>
        </p:nvSpPr>
        <p:spPr bwMode="auto">
          <a:xfrm>
            <a:off x="7179325" y="836640"/>
            <a:ext cx="4924133" cy="1751156"/>
          </a:xfrm>
          <a:prstGeom prst="borderCallout1">
            <a:avLst>
              <a:gd name="adj1" fmla="val 102572"/>
              <a:gd name="adj2" fmla="val 19343"/>
              <a:gd name="adj3" fmla="val 198945"/>
              <a:gd name="adj4" fmla="val 1396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Главная задача интерфейса — определить поведение, которое впоследствии будет реализовано в каком-то конкретном классе. У класса есть возможность поддерживать неограниченное количество интерфейсов,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=&gt;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иметь множество поведений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B0210B71-81E2-B8C3-ED62-26CF912B2A4D}"/>
              </a:ext>
            </a:extLst>
          </p:cNvPr>
          <p:cNvSpPr/>
          <p:nvPr/>
        </p:nvSpPr>
        <p:spPr bwMode="auto">
          <a:xfrm>
            <a:off x="8646978" y="2732389"/>
            <a:ext cx="3456480" cy="1197091"/>
          </a:xfrm>
          <a:prstGeom prst="borderCallout1">
            <a:avLst>
              <a:gd name="adj1" fmla="val 80704"/>
              <a:gd name="adj2" fmla="val -2594"/>
              <a:gd name="adj3" fmla="val 132426"/>
              <a:gd name="adj4" fmla="val -1369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C# класс может реализовать сразу несколько интерфейсов (</a:t>
            </a:r>
            <a:r>
              <a:rPr lang="ru-MD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MD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interface</a:t>
            </a:r>
            <a:r>
              <a:rPr lang="ru-MD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в C#)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–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множественное наследование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67A464E7-6F88-B06E-6409-AC732693AFDA}"/>
              </a:ext>
            </a:extLst>
          </p:cNvPr>
          <p:cNvSpPr/>
          <p:nvPr/>
        </p:nvSpPr>
        <p:spPr bwMode="auto">
          <a:xfrm>
            <a:off x="9703385" y="4073832"/>
            <a:ext cx="2403783" cy="1197091"/>
          </a:xfrm>
          <a:prstGeom prst="borderCallout1">
            <a:avLst>
              <a:gd name="adj1" fmla="val 78562"/>
              <a:gd name="adj2" fmla="val -1780"/>
              <a:gd name="adj3" fmla="val 85310"/>
              <a:gd name="adj4" fmla="val -4231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Можно скрыть реализацию потребной функциональности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0D1F44A-8491-1FC0-26F1-3AC87FB99B7F}"/>
              </a:ext>
            </a:extLst>
          </p:cNvPr>
          <p:cNvSpPr/>
          <p:nvPr/>
        </p:nvSpPr>
        <p:spPr bwMode="auto">
          <a:xfrm>
            <a:off x="9716833" y="5346441"/>
            <a:ext cx="2403783" cy="1197091"/>
          </a:xfrm>
          <a:prstGeom prst="borderCallout1">
            <a:avLst>
              <a:gd name="adj1" fmla="val 78562"/>
              <a:gd name="adj2" fmla="val -1780"/>
              <a:gd name="adj3" fmla="val 32483"/>
              <a:gd name="adj4" fmla="val -47998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Один интерфейс может реализовывать в разных классах и по разному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2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847B-6BFB-41A7-50AC-D6889860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описание интерфейса в </a:t>
            </a:r>
            <a:r>
              <a:rPr lang="en-US" dirty="0"/>
              <a:t>UML</a:t>
            </a:r>
            <a:r>
              <a:rPr lang="ru-RU" dirty="0"/>
              <a:t> и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5EBE81-F15C-26FE-E60D-661EC1773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3800" r="2353" b="5898"/>
          <a:stretch/>
        </p:blipFill>
        <p:spPr>
          <a:xfrm>
            <a:off x="1686375" y="1016665"/>
            <a:ext cx="7314877" cy="5616780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11520E52-8B41-E402-C34C-D1113C7E681F}"/>
              </a:ext>
            </a:extLst>
          </p:cNvPr>
          <p:cNvSpPr/>
          <p:nvPr/>
        </p:nvSpPr>
        <p:spPr bwMode="auto">
          <a:xfrm>
            <a:off x="194355" y="1553126"/>
            <a:ext cx="3931065" cy="1080150"/>
          </a:xfrm>
          <a:prstGeom prst="borderCallout1">
            <a:avLst>
              <a:gd name="adj1" fmla="val 85762"/>
              <a:gd name="adj2" fmla="val 101892"/>
              <a:gd name="adj3" fmla="val 86092"/>
              <a:gd name="adj4" fmla="val 119011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Интерфейс с именем </a:t>
            </a:r>
            <a:r>
              <a:rPr lang="en-US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ISwitch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содержащий заявление об умении делать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Вкл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Выкл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но не знающий как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BA332C4C-C004-EA82-9A4F-E57FC39C8DE8}"/>
              </a:ext>
            </a:extLst>
          </p:cNvPr>
          <p:cNvSpPr/>
          <p:nvPr/>
        </p:nvSpPr>
        <p:spPr bwMode="auto">
          <a:xfrm>
            <a:off x="9001252" y="719999"/>
            <a:ext cx="3096430" cy="1080150"/>
          </a:xfrm>
          <a:prstGeom prst="borderCallout1">
            <a:avLst>
              <a:gd name="adj1" fmla="val 31171"/>
              <a:gd name="adj2" fmla="val -2432"/>
              <a:gd name="adj3" fmla="val 35457"/>
              <a:gd name="adj4" fmla="val -29974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реализатор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– Бензиновый мотор, этот класс и реализует метод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Вкл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Выкл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для бензинового мотора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C5E8E0F0-AAA7-0E28-41B7-B67FD1D088AF}"/>
              </a:ext>
            </a:extLst>
          </p:cNvPr>
          <p:cNvSpPr/>
          <p:nvPr/>
        </p:nvSpPr>
        <p:spPr bwMode="auto">
          <a:xfrm>
            <a:off x="9001252" y="2092376"/>
            <a:ext cx="3096430" cy="1624663"/>
          </a:xfrm>
          <a:prstGeom prst="borderCallout1">
            <a:avLst>
              <a:gd name="adj1" fmla="val 23807"/>
              <a:gd name="adj2" fmla="val -2432"/>
              <a:gd name="adj3" fmla="val 23607"/>
              <a:gd name="adj4" fmla="val -20314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реализатор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– Дизельный мотор, этот класс и реализует метод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Вкл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Выкл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для дизельного мотора, при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Вкл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сначала запускается подогрев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ECCF94DB-8678-C412-2797-1CF4ABC5FF72}"/>
              </a:ext>
            </a:extLst>
          </p:cNvPr>
          <p:cNvSpPr/>
          <p:nvPr/>
        </p:nvSpPr>
        <p:spPr bwMode="auto">
          <a:xfrm>
            <a:off x="9001252" y="4009266"/>
            <a:ext cx="3096430" cy="1624663"/>
          </a:xfrm>
          <a:prstGeom prst="borderCallout1">
            <a:avLst>
              <a:gd name="adj1" fmla="val -1441"/>
              <a:gd name="adj2" fmla="val 4744"/>
              <a:gd name="adj3" fmla="val -59502"/>
              <a:gd name="adj4" fmla="val -13414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 потом можно добавить еще один класс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реализатор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например электромотор и </a:t>
            </a:r>
            <a:r>
              <a:rPr lang="ru-RU" sz="16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пр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и пр.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9CC55E8-09EC-9B5F-23C9-E31EA7B23163}"/>
              </a:ext>
            </a:extLst>
          </p:cNvPr>
          <p:cNvSpPr/>
          <p:nvPr/>
        </p:nvSpPr>
        <p:spPr bwMode="auto">
          <a:xfrm>
            <a:off x="6165796" y="1495357"/>
            <a:ext cx="628111" cy="367626"/>
          </a:xfrm>
          <a:custGeom>
            <a:avLst/>
            <a:gdLst>
              <a:gd name="connsiteX0" fmla="*/ 414466 w 628111"/>
              <a:gd name="connsiteY0" fmla="*/ 94161 h 367626"/>
              <a:gd name="connsiteX1" fmla="*/ 286279 w 628111"/>
              <a:gd name="connsiteY1" fmla="*/ 85615 h 367626"/>
              <a:gd name="connsiteX2" fmla="*/ 217912 w 628111"/>
              <a:gd name="connsiteY2" fmla="*/ 77069 h 367626"/>
              <a:gd name="connsiteX3" fmla="*/ 98271 w 628111"/>
              <a:gd name="connsiteY3" fmla="*/ 85615 h 367626"/>
              <a:gd name="connsiteX4" fmla="*/ 72634 w 628111"/>
              <a:gd name="connsiteY4" fmla="*/ 94161 h 367626"/>
              <a:gd name="connsiteX5" fmla="*/ 21359 w 628111"/>
              <a:gd name="connsiteY5" fmla="*/ 153981 h 367626"/>
              <a:gd name="connsiteX6" fmla="*/ 12813 w 628111"/>
              <a:gd name="connsiteY6" fmla="*/ 205256 h 367626"/>
              <a:gd name="connsiteX7" fmla="*/ 12813 w 628111"/>
              <a:gd name="connsiteY7" fmla="*/ 324897 h 367626"/>
              <a:gd name="connsiteX8" fmla="*/ 38451 w 628111"/>
              <a:gd name="connsiteY8" fmla="*/ 341989 h 367626"/>
              <a:gd name="connsiteX9" fmla="*/ 72634 w 628111"/>
              <a:gd name="connsiteY9" fmla="*/ 350535 h 367626"/>
              <a:gd name="connsiteX10" fmla="*/ 183729 w 628111"/>
              <a:gd name="connsiteY10" fmla="*/ 367626 h 367626"/>
              <a:gd name="connsiteX11" fmla="*/ 380283 w 628111"/>
              <a:gd name="connsiteY11" fmla="*/ 350535 h 367626"/>
              <a:gd name="connsiteX12" fmla="*/ 405920 w 628111"/>
              <a:gd name="connsiteY12" fmla="*/ 341989 h 367626"/>
              <a:gd name="connsiteX13" fmla="*/ 465740 w 628111"/>
              <a:gd name="connsiteY13" fmla="*/ 324897 h 367626"/>
              <a:gd name="connsiteX14" fmla="*/ 491378 w 628111"/>
              <a:gd name="connsiteY14" fmla="*/ 316351 h 367626"/>
              <a:gd name="connsiteX15" fmla="*/ 611019 w 628111"/>
              <a:gd name="connsiteY15" fmla="*/ 299260 h 367626"/>
              <a:gd name="connsiteX16" fmla="*/ 628111 w 628111"/>
              <a:gd name="connsiteY16" fmla="*/ 196710 h 367626"/>
              <a:gd name="connsiteX17" fmla="*/ 619565 w 628111"/>
              <a:gd name="connsiteY17" fmla="*/ 136890 h 367626"/>
              <a:gd name="connsiteX18" fmla="*/ 593927 w 628111"/>
              <a:gd name="connsiteY18" fmla="*/ 94161 h 367626"/>
              <a:gd name="connsiteX19" fmla="*/ 551198 w 628111"/>
              <a:gd name="connsiteY19" fmla="*/ 51432 h 367626"/>
              <a:gd name="connsiteX20" fmla="*/ 303370 w 628111"/>
              <a:gd name="connsiteY20" fmla="*/ 157 h 367626"/>
              <a:gd name="connsiteX21" fmla="*/ 286279 w 628111"/>
              <a:gd name="connsiteY21" fmla="*/ 157 h 36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28111" h="367626">
                <a:moveTo>
                  <a:pt x="414466" y="94161"/>
                </a:moveTo>
                <a:cubicBezTo>
                  <a:pt x="371737" y="91312"/>
                  <a:pt x="328942" y="89325"/>
                  <a:pt x="286279" y="85615"/>
                </a:cubicBezTo>
                <a:cubicBezTo>
                  <a:pt x="263399" y="83625"/>
                  <a:pt x="240878" y="77069"/>
                  <a:pt x="217912" y="77069"/>
                </a:cubicBezTo>
                <a:cubicBezTo>
                  <a:pt x="177930" y="77069"/>
                  <a:pt x="138151" y="82766"/>
                  <a:pt x="98271" y="85615"/>
                </a:cubicBezTo>
                <a:cubicBezTo>
                  <a:pt x="89725" y="88464"/>
                  <a:pt x="80129" y="89164"/>
                  <a:pt x="72634" y="94161"/>
                </a:cubicBezTo>
                <a:cubicBezTo>
                  <a:pt x="54781" y="106063"/>
                  <a:pt x="33206" y="138186"/>
                  <a:pt x="21359" y="153981"/>
                </a:cubicBezTo>
                <a:cubicBezTo>
                  <a:pt x="18510" y="171073"/>
                  <a:pt x="16211" y="188265"/>
                  <a:pt x="12813" y="205256"/>
                </a:cubicBezTo>
                <a:cubicBezTo>
                  <a:pt x="2748" y="255582"/>
                  <a:pt x="-10119" y="256101"/>
                  <a:pt x="12813" y="324897"/>
                </a:cubicBezTo>
                <a:cubicBezTo>
                  <a:pt x="16061" y="334641"/>
                  <a:pt x="29010" y="337943"/>
                  <a:pt x="38451" y="341989"/>
                </a:cubicBezTo>
                <a:cubicBezTo>
                  <a:pt x="49246" y="346616"/>
                  <a:pt x="61169" y="347987"/>
                  <a:pt x="72634" y="350535"/>
                </a:cubicBezTo>
                <a:cubicBezTo>
                  <a:pt x="122960" y="361718"/>
                  <a:pt x="124546" y="360228"/>
                  <a:pt x="183729" y="367626"/>
                </a:cubicBezTo>
                <a:cubicBezTo>
                  <a:pt x="249247" y="361929"/>
                  <a:pt x="314951" y="358073"/>
                  <a:pt x="380283" y="350535"/>
                </a:cubicBezTo>
                <a:cubicBezTo>
                  <a:pt x="389232" y="349502"/>
                  <a:pt x="397292" y="344578"/>
                  <a:pt x="405920" y="341989"/>
                </a:cubicBezTo>
                <a:cubicBezTo>
                  <a:pt x="425783" y="336030"/>
                  <a:pt x="445877" y="330856"/>
                  <a:pt x="465740" y="324897"/>
                </a:cubicBezTo>
                <a:cubicBezTo>
                  <a:pt x="474368" y="322308"/>
                  <a:pt x="482639" y="318536"/>
                  <a:pt x="491378" y="316351"/>
                </a:cubicBezTo>
                <a:cubicBezTo>
                  <a:pt x="534907" y="305469"/>
                  <a:pt x="563171" y="304577"/>
                  <a:pt x="611019" y="299260"/>
                </a:cubicBezTo>
                <a:cubicBezTo>
                  <a:pt x="615872" y="274998"/>
                  <a:pt x="628111" y="217910"/>
                  <a:pt x="628111" y="196710"/>
                </a:cubicBezTo>
                <a:cubicBezTo>
                  <a:pt x="628111" y="176568"/>
                  <a:pt x="625935" y="155999"/>
                  <a:pt x="619565" y="136890"/>
                </a:cubicBezTo>
                <a:cubicBezTo>
                  <a:pt x="614312" y="121132"/>
                  <a:pt x="604303" y="107131"/>
                  <a:pt x="593927" y="94161"/>
                </a:cubicBezTo>
                <a:cubicBezTo>
                  <a:pt x="581344" y="78432"/>
                  <a:pt x="569214" y="60440"/>
                  <a:pt x="551198" y="51432"/>
                </a:cubicBezTo>
                <a:cubicBezTo>
                  <a:pt x="452147" y="1907"/>
                  <a:pt x="408403" y="6722"/>
                  <a:pt x="303370" y="157"/>
                </a:cubicBezTo>
                <a:cubicBezTo>
                  <a:pt x="297684" y="-198"/>
                  <a:pt x="291976" y="157"/>
                  <a:pt x="286279" y="157"/>
                </a:cubicBezTo>
              </a:path>
            </a:pathLst>
          </a:custGeom>
          <a:noFill/>
          <a:ln w="28575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41FD7E-58D7-DD8B-5717-E1DB3796E55C}"/>
              </a:ext>
            </a:extLst>
          </p:cNvPr>
          <p:cNvSpPr/>
          <p:nvPr/>
        </p:nvSpPr>
        <p:spPr bwMode="auto">
          <a:xfrm>
            <a:off x="6178609" y="2409743"/>
            <a:ext cx="649481" cy="350549"/>
          </a:xfrm>
          <a:custGeom>
            <a:avLst/>
            <a:gdLst>
              <a:gd name="connsiteX0" fmla="*/ 299103 w 649481"/>
              <a:gd name="connsiteY0" fmla="*/ 85629 h 350549"/>
              <a:gd name="connsiteX1" fmla="*/ 170916 w 649481"/>
              <a:gd name="connsiteY1" fmla="*/ 68537 h 350549"/>
              <a:gd name="connsiteX2" fmla="*/ 51275 w 649481"/>
              <a:gd name="connsiteY2" fmla="*/ 77083 h 350549"/>
              <a:gd name="connsiteX3" fmla="*/ 25638 w 649481"/>
              <a:gd name="connsiteY3" fmla="*/ 102721 h 350549"/>
              <a:gd name="connsiteX4" fmla="*/ 0 w 649481"/>
              <a:gd name="connsiteY4" fmla="*/ 188178 h 350549"/>
              <a:gd name="connsiteX5" fmla="*/ 25638 w 649481"/>
              <a:gd name="connsiteY5" fmla="*/ 282182 h 350549"/>
              <a:gd name="connsiteX6" fmla="*/ 59821 w 649481"/>
              <a:gd name="connsiteY6" fmla="*/ 290728 h 350549"/>
              <a:gd name="connsiteX7" fmla="*/ 111096 w 649481"/>
              <a:gd name="connsiteY7" fmla="*/ 316365 h 350549"/>
              <a:gd name="connsiteX8" fmla="*/ 145279 w 649481"/>
              <a:gd name="connsiteY8" fmla="*/ 324911 h 350549"/>
              <a:gd name="connsiteX9" fmla="*/ 213645 w 649481"/>
              <a:gd name="connsiteY9" fmla="*/ 350549 h 350549"/>
              <a:gd name="connsiteX10" fmla="*/ 401653 w 649481"/>
              <a:gd name="connsiteY10" fmla="*/ 342003 h 350549"/>
              <a:gd name="connsiteX11" fmla="*/ 504202 w 649481"/>
              <a:gd name="connsiteY11" fmla="*/ 324911 h 350549"/>
              <a:gd name="connsiteX12" fmla="*/ 572569 w 649481"/>
              <a:gd name="connsiteY12" fmla="*/ 316365 h 350549"/>
              <a:gd name="connsiteX13" fmla="*/ 606752 w 649481"/>
              <a:gd name="connsiteY13" fmla="*/ 299274 h 350549"/>
              <a:gd name="connsiteX14" fmla="*/ 632389 w 649481"/>
              <a:gd name="connsiteY14" fmla="*/ 290728 h 350549"/>
              <a:gd name="connsiteX15" fmla="*/ 640935 w 649481"/>
              <a:gd name="connsiteY15" fmla="*/ 239453 h 350549"/>
              <a:gd name="connsiteX16" fmla="*/ 649481 w 649481"/>
              <a:gd name="connsiteY16" fmla="*/ 213816 h 350549"/>
              <a:gd name="connsiteX17" fmla="*/ 606752 w 649481"/>
              <a:gd name="connsiteY17" fmla="*/ 111266 h 350549"/>
              <a:gd name="connsiteX18" fmla="*/ 555477 w 649481"/>
              <a:gd name="connsiteY18" fmla="*/ 77083 h 350549"/>
              <a:gd name="connsiteX19" fmla="*/ 444382 w 649481"/>
              <a:gd name="connsiteY19" fmla="*/ 34354 h 350549"/>
              <a:gd name="connsiteX20" fmla="*/ 376015 w 649481"/>
              <a:gd name="connsiteY20" fmla="*/ 17263 h 350549"/>
              <a:gd name="connsiteX21" fmla="*/ 239283 w 649481"/>
              <a:gd name="connsiteY21" fmla="*/ 8717 h 350549"/>
              <a:gd name="connsiteX22" fmla="*/ 119641 w 649481"/>
              <a:gd name="connsiteY22" fmla="*/ 171 h 3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49481" h="350549">
                <a:moveTo>
                  <a:pt x="299103" y="85629"/>
                </a:moveTo>
                <a:cubicBezTo>
                  <a:pt x="253648" y="76538"/>
                  <a:pt x="220871" y="68537"/>
                  <a:pt x="170916" y="68537"/>
                </a:cubicBezTo>
                <a:cubicBezTo>
                  <a:pt x="130934" y="68537"/>
                  <a:pt x="91155" y="74234"/>
                  <a:pt x="51275" y="77083"/>
                </a:cubicBezTo>
                <a:cubicBezTo>
                  <a:pt x="42729" y="85629"/>
                  <a:pt x="32663" y="92886"/>
                  <a:pt x="25638" y="102721"/>
                </a:cubicBezTo>
                <a:cubicBezTo>
                  <a:pt x="4037" y="132963"/>
                  <a:pt x="6234" y="150777"/>
                  <a:pt x="0" y="188178"/>
                </a:cubicBezTo>
                <a:cubicBezTo>
                  <a:pt x="8546" y="219513"/>
                  <a:pt x="9273" y="254127"/>
                  <a:pt x="25638" y="282182"/>
                </a:cubicBezTo>
                <a:cubicBezTo>
                  <a:pt x="31556" y="292327"/>
                  <a:pt x="48916" y="286366"/>
                  <a:pt x="59821" y="290728"/>
                </a:cubicBezTo>
                <a:cubicBezTo>
                  <a:pt x="77563" y="297825"/>
                  <a:pt x="93354" y="309268"/>
                  <a:pt x="111096" y="316365"/>
                </a:cubicBezTo>
                <a:cubicBezTo>
                  <a:pt x="122001" y="320727"/>
                  <a:pt x="134282" y="320787"/>
                  <a:pt x="145279" y="324911"/>
                </a:cubicBezTo>
                <a:cubicBezTo>
                  <a:pt x="234655" y="358428"/>
                  <a:pt x="125903" y="328613"/>
                  <a:pt x="213645" y="350549"/>
                </a:cubicBezTo>
                <a:cubicBezTo>
                  <a:pt x="276314" y="347700"/>
                  <a:pt x="339058" y="346176"/>
                  <a:pt x="401653" y="342003"/>
                </a:cubicBezTo>
                <a:cubicBezTo>
                  <a:pt x="527003" y="333646"/>
                  <a:pt x="424557" y="338185"/>
                  <a:pt x="504202" y="324911"/>
                </a:cubicBezTo>
                <a:cubicBezTo>
                  <a:pt x="526856" y="321135"/>
                  <a:pt x="549780" y="319214"/>
                  <a:pt x="572569" y="316365"/>
                </a:cubicBezTo>
                <a:cubicBezTo>
                  <a:pt x="583963" y="310668"/>
                  <a:pt x="595043" y="304292"/>
                  <a:pt x="606752" y="299274"/>
                </a:cubicBezTo>
                <a:cubicBezTo>
                  <a:pt x="615032" y="295726"/>
                  <a:pt x="627920" y="298549"/>
                  <a:pt x="632389" y="290728"/>
                </a:cubicBezTo>
                <a:cubicBezTo>
                  <a:pt x="640986" y="275684"/>
                  <a:pt x="637176" y="256368"/>
                  <a:pt x="640935" y="239453"/>
                </a:cubicBezTo>
                <a:cubicBezTo>
                  <a:pt x="642889" y="230660"/>
                  <a:pt x="646632" y="222362"/>
                  <a:pt x="649481" y="213816"/>
                </a:cubicBezTo>
                <a:cubicBezTo>
                  <a:pt x="639915" y="180334"/>
                  <a:pt x="633376" y="137890"/>
                  <a:pt x="606752" y="111266"/>
                </a:cubicBezTo>
                <a:cubicBezTo>
                  <a:pt x="592227" y="96741"/>
                  <a:pt x="573220" y="87433"/>
                  <a:pt x="555477" y="77083"/>
                </a:cubicBezTo>
                <a:cubicBezTo>
                  <a:pt x="508365" y="49602"/>
                  <a:pt x="497928" y="48633"/>
                  <a:pt x="444382" y="34354"/>
                </a:cubicBezTo>
                <a:cubicBezTo>
                  <a:pt x="421685" y="28301"/>
                  <a:pt x="399324" y="20177"/>
                  <a:pt x="376015" y="17263"/>
                </a:cubicBezTo>
                <a:cubicBezTo>
                  <a:pt x="330701" y="11599"/>
                  <a:pt x="284792" y="12509"/>
                  <a:pt x="239283" y="8717"/>
                </a:cubicBezTo>
                <a:cubicBezTo>
                  <a:pt x="111294" y="-1949"/>
                  <a:pt x="225632" y="171"/>
                  <a:pt x="119641" y="171"/>
                </a:cubicBezTo>
              </a:path>
            </a:pathLst>
          </a:custGeom>
          <a:noFill/>
          <a:ln w="28575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60AA6B26-7F1F-DA1F-2111-9CA0DB73C0F5}"/>
              </a:ext>
            </a:extLst>
          </p:cNvPr>
          <p:cNvSpPr/>
          <p:nvPr/>
        </p:nvSpPr>
        <p:spPr bwMode="auto">
          <a:xfrm>
            <a:off x="2155243" y="3496647"/>
            <a:ext cx="3096430" cy="1080150"/>
          </a:xfrm>
          <a:prstGeom prst="borderCallout1">
            <a:avLst>
              <a:gd name="adj1" fmla="val 20254"/>
              <a:gd name="adj2" fmla="val 101892"/>
              <a:gd name="adj3" fmla="val -147303"/>
              <a:gd name="adj4" fmla="val 136723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Тип связи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Реализация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F3914B-A2B0-9069-E6D0-F3F9D5501914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7065" y="2760292"/>
            <a:ext cx="1224170" cy="956747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51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" grpId="0" animBg="1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7F6F-FB55-8D62-4C85-798F9FD7A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описание интерфейса в </a:t>
            </a:r>
            <a:r>
              <a:rPr lang="en-US" dirty="0"/>
              <a:t>UML</a:t>
            </a:r>
            <a:r>
              <a:rPr lang="ru-RU" dirty="0"/>
              <a:t> и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4C82B-4AD7-DE6A-26C6-3871395D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" y="2420860"/>
            <a:ext cx="2304320" cy="120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668EC-7A29-0093-E562-0E745B24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05" y="3356990"/>
            <a:ext cx="3854189" cy="320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803D96-4E9F-F44D-EB2E-D8CB8B9BC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24" y="929375"/>
            <a:ext cx="4310998" cy="460864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865120-733E-0B3B-2933-17AA9121B08A}"/>
              </a:ext>
            </a:extLst>
          </p:cNvPr>
          <p:cNvSpPr/>
          <p:nvPr/>
        </p:nvSpPr>
        <p:spPr bwMode="auto">
          <a:xfrm>
            <a:off x="1410056" y="2828594"/>
            <a:ext cx="581114" cy="769185"/>
          </a:xfrm>
          <a:custGeom>
            <a:avLst/>
            <a:gdLst>
              <a:gd name="connsiteX0" fmla="*/ 102550 w 581114"/>
              <a:gd name="connsiteY0" fmla="*/ 17156 h 769185"/>
              <a:gd name="connsiteX1" fmla="*/ 145279 w 581114"/>
              <a:gd name="connsiteY1" fmla="*/ 8610 h 769185"/>
              <a:gd name="connsiteX2" fmla="*/ 170916 w 581114"/>
              <a:gd name="connsiteY2" fmla="*/ 64 h 769185"/>
              <a:gd name="connsiteX3" fmla="*/ 264920 w 581114"/>
              <a:gd name="connsiteY3" fmla="*/ 25701 h 769185"/>
              <a:gd name="connsiteX4" fmla="*/ 290557 w 581114"/>
              <a:gd name="connsiteY4" fmla="*/ 51339 h 769185"/>
              <a:gd name="connsiteX5" fmla="*/ 316194 w 581114"/>
              <a:gd name="connsiteY5" fmla="*/ 68430 h 769185"/>
              <a:gd name="connsiteX6" fmla="*/ 350378 w 581114"/>
              <a:gd name="connsiteY6" fmla="*/ 119705 h 769185"/>
              <a:gd name="connsiteX7" fmla="*/ 384561 w 581114"/>
              <a:gd name="connsiteY7" fmla="*/ 188071 h 769185"/>
              <a:gd name="connsiteX8" fmla="*/ 376015 w 581114"/>
              <a:gd name="connsiteY8" fmla="*/ 256438 h 769185"/>
              <a:gd name="connsiteX9" fmla="*/ 384561 w 581114"/>
              <a:gd name="connsiteY9" fmla="*/ 324804 h 769185"/>
              <a:gd name="connsiteX10" fmla="*/ 427290 w 581114"/>
              <a:gd name="connsiteY10" fmla="*/ 358987 h 769185"/>
              <a:gd name="connsiteX11" fmla="*/ 487110 w 581114"/>
              <a:gd name="connsiteY11" fmla="*/ 384625 h 769185"/>
              <a:gd name="connsiteX12" fmla="*/ 555477 w 581114"/>
              <a:gd name="connsiteY12" fmla="*/ 401716 h 769185"/>
              <a:gd name="connsiteX13" fmla="*/ 581114 w 581114"/>
              <a:gd name="connsiteY13" fmla="*/ 410262 h 769185"/>
              <a:gd name="connsiteX14" fmla="*/ 478565 w 581114"/>
              <a:gd name="connsiteY14" fmla="*/ 418808 h 769185"/>
              <a:gd name="connsiteX15" fmla="*/ 444381 w 581114"/>
              <a:gd name="connsiteY15" fmla="*/ 495720 h 769185"/>
              <a:gd name="connsiteX16" fmla="*/ 418744 w 581114"/>
              <a:gd name="connsiteY16" fmla="*/ 606815 h 769185"/>
              <a:gd name="connsiteX17" fmla="*/ 401652 w 581114"/>
              <a:gd name="connsiteY17" fmla="*/ 649544 h 769185"/>
              <a:gd name="connsiteX18" fmla="*/ 367469 w 581114"/>
              <a:gd name="connsiteY18" fmla="*/ 675182 h 769185"/>
              <a:gd name="connsiteX19" fmla="*/ 239282 w 581114"/>
              <a:gd name="connsiteY19" fmla="*/ 752094 h 769185"/>
              <a:gd name="connsiteX20" fmla="*/ 153824 w 581114"/>
              <a:gd name="connsiteY20" fmla="*/ 769185 h 769185"/>
              <a:gd name="connsiteX21" fmla="*/ 0 w 581114"/>
              <a:gd name="connsiteY21" fmla="*/ 760640 h 769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114" h="769185">
                <a:moveTo>
                  <a:pt x="102550" y="17156"/>
                </a:moveTo>
                <a:cubicBezTo>
                  <a:pt x="116793" y="14307"/>
                  <a:pt x="131188" y="12133"/>
                  <a:pt x="145279" y="8610"/>
                </a:cubicBezTo>
                <a:cubicBezTo>
                  <a:pt x="154018" y="6425"/>
                  <a:pt x="161945" y="-752"/>
                  <a:pt x="170916" y="64"/>
                </a:cubicBezTo>
                <a:cubicBezTo>
                  <a:pt x="197411" y="2473"/>
                  <a:pt x="236406" y="16197"/>
                  <a:pt x="264920" y="25701"/>
                </a:cubicBezTo>
                <a:cubicBezTo>
                  <a:pt x="273466" y="34247"/>
                  <a:pt x="281273" y="43602"/>
                  <a:pt x="290557" y="51339"/>
                </a:cubicBezTo>
                <a:cubicBezTo>
                  <a:pt x="298447" y="57914"/>
                  <a:pt x="309431" y="60701"/>
                  <a:pt x="316194" y="68430"/>
                </a:cubicBezTo>
                <a:cubicBezTo>
                  <a:pt x="329721" y="83889"/>
                  <a:pt x="339350" y="102375"/>
                  <a:pt x="350378" y="119705"/>
                </a:cubicBezTo>
                <a:cubicBezTo>
                  <a:pt x="378631" y="164102"/>
                  <a:pt x="371857" y="149961"/>
                  <a:pt x="384561" y="188071"/>
                </a:cubicBezTo>
                <a:cubicBezTo>
                  <a:pt x="381712" y="210860"/>
                  <a:pt x="376015" y="233472"/>
                  <a:pt x="376015" y="256438"/>
                </a:cubicBezTo>
                <a:cubicBezTo>
                  <a:pt x="376015" y="279404"/>
                  <a:pt x="378518" y="302647"/>
                  <a:pt x="384561" y="324804"/>
                </a:cubicBezTo>
                <a:cubicBezTo>
                  <a:pt x="392823" y="355098"/>
                  <a:pt x="404034" y="349685"/>
                  <a:pt x="427290" y="358987"/>
                </a:cubicBezTo>
                <a:cubicBezTo>
                  <a:pt x="447433" y="367044"/>
                  <a:pt x="466529" y="377765"/>
                  <a:pt x="487110" y="384625"/>
                </a:cubicBezTo>
                <a:cubicBezTo>
                  <a:pt x="509395" y="392053"/>
                  <a:pt x="533192" y="394287"/>
                  <a:pt x="555477" y="401716"/>
                </a:cubicBezTo>
                <a:lnTo>
                  <a:pt x="581114" y="410262"/>
                </a:lnTo>
                <a:cubicBezTo>
                  <a:pt x="546931" y="413111"/>
                  <a:pt x="511708" y="409970"/>
                  <a:pt x="478565" y="418808"/>
                </a:cubicBezTo>
                <a:cubicBezTo>
                  <a:pt x="445721" y="427566"/>
                  <a:pt x="447678" y="474289"/>
                  <a:pt x="444381" y="495720"/>
                </a:cubicBezTo>
                <a:cubicBezTo>
                  <a:pt x="433557" y="566081"/>
                  <a:pt x="441966" y="542957"/>
                  <a:pt x="418744" y="606815"/>
                </a:cubicBezTo>
                <a:cubicBezTo>
                  <a:pt x="413501" y="621232"/>
                  <a:pt x="410856" y="637272"/>
                  <a:pt x="401652" y="649544"/>
                </a:cubicBezTo>
                <a:cubicBezTo>
                  <a:pt x="393106" y="660938"/>
                  <a:pt x="378591" y="666284"/>
                  <a:pt x="367469" y="675182"/>
                </a:cubicBezTo>
                <a:cubicBezTo>
                  <a:pt x="310119" y="721062"/>
                  <a:pt x="317007" y="727550"/>
                  <a:pt x="239282" y="752094"/>
                </a:cubicBezTo>
                <a:cubicBezTo>
                  <a:pt x="211580" y="760842"/>
                  <a:pt x="153824" y="769185"/>
                  <a:pt x="153824" y="769185"/>
                </a:cubicBezTo>
                <a:cubicBezTo>
                  <a:pt x="11406" y="760285"/>
                  <a:pt x="62758" y="760640"/>
                  <a:pt x="0" y="760640"/>
                </a:cubicBezTo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5D08E8-15BA-347B-F4EF-093CEC2124C1}"/>
              </a:ext>
            </a:extLst>
          </p:cNvPr>
          <p:cNvSpPr/>
          <p:nvPr/>
        </p:nvSpPr>
        <p:spPr bwMode="auto">
          <a:xfrm>
            <a:off x="2785929" y="3965249"/>
            <a:ext cx="2308197" cy="1914258"/>
          </a:xfrm>
          <a:custGeom>
            <a:avLst/>
            <a:gdLst>
              <a:gd name="connsiteX0" fmla="*/ 170916 w 2308197"/>
              <a:gd name="connsiteY0" fmla="*/ 51274 h 1914258"/>
              <a:gd name="connsiteX1" fmla="*/ 213645 w 2308197"/>
              <a:gd name="connsiteY1" fmla="*/ 34183 h 1914258"/>
              <a:gd name="connsiteX2" fmla="*/ 307649 w 2308197"/>
              <a:gd name="connsiteY2" fmla="*/ 17091 h 1914258"/>
              <a:gd name="connsiteX3" fmla="*/ 358923 w 2308197"/>
              <a:gd name="connsiteY3" fmla="*/ 8545 h 1914258"/>
              <a:gd name="connsiteX4" fmla="*/ 1521151 w 2308197"/>
              <a:gd name="connsiteY4" fmla="*/ 0 h 1914258"/>
              <a:gd name="connsiteX5" fmla="*/ 1828800 w 2308197"/>
              <a:gd name="connsiteY5" fmla="*/ 8545 h 1914258"/>
              <a:gd name="connsiteX6" fmla="*/ 1854437 w 2308197"/>
              <a:gd name="connsiteY6" fmla="*/ 17091 h 1914258"/>
              <a:gd name="connsiteX7" fmla="*/ 1897166 w 2308197"/>
              <a:gd name="connsiteY7" fmla="*/ 34183 h 1914258"/>
              <a:gd name="connsiteX8" fmla="*/ 1999716 w 2308197"/>
              <a:gd name="connsiteY8" fmla="*/ 76912 h 1914258"/>
              <a:gd name="connsiteX9" fmla="*/ 2033899 w 2308197"/>
              <a:gd name="connsiteY9" fmla="*/ 102549 h 1914258"/>
              <a:gd name="connsiteX10" fmla="*/ 2127903 w 2308197"/>
              <a:gd name="connsiteY10" fmla="*/ 170915 h 1914258"/>
              <a:gd name="connsiteX11" fmla="*/ 2187723 w 2308197"/>
              <a:gd name="connsiteY11" fmla="*/ 247828 h 1914258"/>
              <a:gd name="connsiteX12" fmla="*/ 2221907 w 2308197"/>
              <a:gd name="connsiteY12" fmla="*/ 316194 h 1914258"/>
              <a:gd name="connsiteX13" fmla="*/ 2290273 w 2308197"/>
              <a:gd name="connsiteY13" fmla="*/ 512747 h 1914258"/>
              <a:gd name="connsiteX14" fmla="*/ 2290273 w 2308197"/>
              <a:gd name="connsiteY14" fmla="*/ 871671 h 1914258"/>
              <a:gd name="connsiteX15" fmla="*/ 2264635 w 2308197"/>
              <a:gd name="connsiteY15" fmla="*/ 982766 h 1914258"/>
              <a:gd name="connsiteX16" fmla="*/ 2144994 w 2308197"/>
              <a:gd name="connsiteY16" fmla="*/ 1298960 h 1914258"/>
              <a:gd name="connsiteX17" fmla="*/ 2068082 w 2308197"/>
              <a:gd name="connsiteY17" fmla="*/ 1495514 h 1914258"/>
              <a:gd name="connsiteX18" fmla="*/ 1982624 w 2308197"/>
              <a:gd name="connsiteY18" fmla="*/ 1640792 h 1914258"/>
              <a:gd name="connsiteX19" fmla="*/ 1931350 w 2308197"/>
              <a:gd name="connsiteY19" fmla="*/ 1692067 h 1914258"/>
              <a:gd name="connsiteX20" fmla="*/ 1777525 w 2308197"/>
              <a:gd name="connsiteY20" fmla="*/ 1777525 h 1914258"/>
              <a:gd name="connsiteX21" fmla="*/ 1632247 w 2308197"/>
              <a:gd name="connsiteY21" fmla="*/ 1837345 h 1914258"/>
              <a:gd name="connsiteX22" fmla="*/ 1580972 w 2308197"/>
              <a:gd name="connsiteY22" fmla="*/ 1854437 h 1914258"/>
              <a:gd name="connsiteX23" fmla="*/ 1290415 w 2308197"/>
              <a:gd name="connsiteY23" fmla="*/ 1897166 h 1914258"/>
              <a:gd name="connsiteX24" fmla="*/ 1187865 w 2308197"/>
              <a:gd name="connsiteY24" fmla="*/ 1914258 h 1914258"/>
              <a:gd name="connsiteX25" fmla="*/ 726392 w 2308197"/>
              <a:gd name="connsiteY25" fmla="*/ 1888620 h 1914258"/>
              <a:gd name="connsiteX26" fmla="*/ 675118 w 2308197"/>
              <a:gd name="connsiteY26" fmla="*/ 1871529 h 1914258"/>
              <a:gd name="connsiteX27" fmla="*/ 606751 w 2308197"/>
              <a:gd name="connsiteY27" fmla="*/ 1854437 h 1914258"/>
              <a:gd name="connsiteX28" fmla="*/ 538385 w 2308197"/>
              <a:gd name="connsiteY28" fmla="*/ 1828800 h 1914258"/>
              <a:gd name="connsiteX29" fmla="*/ 461473 w 2308197"/>
              <a:gd name="connsiteY29" fmla="*/ 1820254 h 1914258"/>
              <a:gd name="connsiteX30" fmla="*/ 410198 w 2308197"/>
              <a:gd name="connsiteY30" fmla="*/ 1811708 h 1914258"/>
              <a:gd name="connsiteX31" fmla="*/ 128187 w 2308197"/>
              <a:gd name="connsiteY31" fmla="*/ 1803162 h 1914258"/>
              <a:gd name="connsiteX32" fmla="*/ 102550 w 2308197"/>
              <a:gd name="connsiteY32" fmla="*/ 1786071 h 1914258"/>
              <a:gd name="connsiteX33" fmla="*/ 76912 w 2308197"/>
              <a:gd name="connsiteY33" fmla="*/ 1734796 h 1914258"/>
              <a:gd name="connsiteX34" fmla="*/ 51275 w 2308197"/>
              <a:gd name="connsiteY34" fmla="*/ 1615155 h 1914258"/>
              <a:gd name="connsiteX35" fmla="*/ 42729 w 2308197"/>
              <a:gd name="connsiteY35" fmla="*/ 1486968 h 1914258"/>
              <a:gd name="connsiteX36" fmla="*/ 25637 w 2308197"/>
              <a:gd name="connsiteY36" fmla="*/ 948583 h 1914258"/>
              <a:gd name="connsiteX37" fmla="*/ 0 w 2308197"/>
              <a:gd name="connsiteY37" fmla="*/ 854579 h 1914258"/>
              <a:gd name="connsiteX38" fmla="*/ 17092 w 2308197"/>
              <a:gd name="connsiteY38" fmla="*/ 504201 h 1914258"/>
              <a:gd name="connsiteX39" fmla="*/ 34183 w 2308197"/>
              <a:gd name="connsiteY39" fmla="*/ 435835 h 1914258"/>
              <a:gd name="connsiteX40" fmla="*/ 51275 w 2308197"/>
              <a:gd name="connsiteY40" fmla="*/ 358923 h 1914258"/>
              <a:gd name="connsiteX41" fmla="*/ 59821 w 2308197"/>
              <a:gd name="connsiteY41" fmla="*/ 290557 h 1914258"/>
              <a:gd name="connsiteX42" fmla="*/ 102550 w 2308197"/>
              <a:gd name="connsiteY42" fmla="*/ 205099 h 1914258"/>
              <a:gd name="connsiteX43" fmla="*/ 128187 w 2308197"/>
              <a:gd name="connsiteY43" fmla="*/ 145278 h 1914258"/>
              <a:gd name="connsiteX44" fmla="*/ 153824 w 2308197"/>
              <a:gd name="connsiteY44" fmla="*/ 119641 h 1914258"/>
              <a:gd name="connsiteX45" fmla="*/ 170916 w 2308197"/>
              <a:gd name="connsiteY45" fmla="*/ 51274 h 1914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08197" h="1914258">
                <a:moveTo>
                  <a:pt x="170916" y="51274"/>
                </a:moveTo>
                <a:cubicBezTo>
                  <a:pt x="185159" y="45577"/>
                  <a:pt x="199092" y="39034"/>
                  <a:pt x="213645" y="34183"/>
                </a:cubicBezTo>
                <a:cubicBezTo>
                  <a:pt x="244979" y="23738"/>
                  <a:pt x="274600" y="22176"/>
                  <a:pt x="307649" y="17091"/>
                </a:cubicBezTo>
                <a:cubicBezTo>
                  <a:pt x="324775" y="14456"/>
                  <a:pt x="341598" y="8789"/>
                  <a:pt x="358923" y="8545"/>
                </a:cubicBezTo>
                <a:lnTo>
                  <a:pt x="1521151" y="0"/>
                </a:lnTo>
                <a:cubicBezTo>
                  <a:pt x="1623701" y="2848"/>
                  <a:pt x="1726345" y="3291"/>
                  <a:pt x="1828800" y="8545"/>
                </a:cubicBezTo>
                <a:cubicBezTo>
                  <a:pt x="1837796" y="9006"/>
                  <a:pt x="1846003" y="13928"/>
                  <a:pt x="1854437" y="17091"/>
                </a:cubicBezTo>
                <a:cubicBezTo>
                  <a:pt x="1868800" y="22477"/>
                  <a:pt x="1882749" y="28941"/>
                  <a:pt x="1897166" y="34183"/>
                </a:cubicBezTo>
                <a:cubicBezTo>
                  <a:pt x="1948593" y="52884"/>
                  <a:pt x="1951394" y="47919"/>
                  <a:pt x="1999716" y="76912"/>
                </a:cubicBezTo>
                <a:cubicBezTo>
                  <a:pt x="2011929" y="84240"/>
                  <a:pt x="2022231" y="94381"/>
                  <a:pt x="2033899" y="102549"/>
                </a:cubicBezTo>
                <a:cubicBezTo>
                  <a:pt x="2063610" y="123347"/>
                  <a:pt x="2101757" y="144769"/>
                  <a:pt x="2127903" y="170915"/>
                </a:cubicBezTo>
                <a:cubicBezTo>
                  <a:pt x="2139879" y="182891"/>
                  <a:pt x="2175524" y="225463"/>
                  <a:pt x="2187723" y="247828"/>
                </a:cubicBezTo>
                <a:cubicBezTo>
                  <a:pt x="2199924" y="270196"/>
                  <a:pt x="2211364" y="292999"/>
                  <a:pt x="2221907" y="316194"/>
                </a:cubicBezTo>
                <a:cubicBezTo>
                  <a:pt x="2279953" y="443895"/>
                  <a:pt x="2265931" y="403213"/>
                  <a:pt x="2290273" y="512747"/>
                </a:cubicBezTo>
                <a:cubicBezTo>
                  <a:pt x="2310431" y="694173"/>
                  <a:pt x="2317644" y="669125"/>
                  <a:pt x="2290273" y="871671"/>
                </a:cubicBezTo>
                <a:cubicBezTo>
                  <a:pt x="2285183" y="909334"/>
                  <a:pt x="2276030" y="946510"/>
                  <a:pt x="2264635" y="982766"/>
                </a:cubicBezTo>
                <a:cubicBezTo>
                  <a:pt x="2200834" y="1185769"/>
                  <a:pt x="2207031" y="1128358"/>
                  <a:pt x="2144994" y="1298960"/>
                </a:cubicBezTo>
                <a:cubicBezTo>
                  <a:pt x="2115004" y="1381434"/>
                  <a:pt x="2104922" y="1413646"/>
                  <a:pt x="2068082" y="1495514"/>
                </a:cubicBezTo>
                <a:cubicBezTo>
                  <a:pt x="2044989" y="1546831"/>
                  <a:pt x="2017956" y="1596627"/>
                  <a:pt x="1982624" y="1640792"/>
                </a:cubicBezTo>
                <a:cubicBezTo>
                  <a:pt x="1967525" y="1659666"/>
                  <a:pt x="1949919" y="1676593"/>
                  <a:pt x="1931350" y="1692067"/>
                </a:cubicBezTo>
                <a:cubicBezTo>
                  <a:pt x="1894724" y="1722589"/>
                  <a:pt x="1812029" y="1763318"/>
                  <a:pt x="1777525" y="1777525"/>
                </a:cubicBezTo>
                <a:cubicBezTo>
                  <a:pt x="1729099" y="1797465"/>
                  <a:pt x="1681930" y="1820784"/>
                  <a:pt x="1632247" y="1837345"/>
                </a:cubicBezTo>
                <a:cubicBezTo>
                  <a:pt x="1615155" y="1843042"/>
                  <a:pt x="1598527" y="1850386"/>
                  <a:pt x="1580972" y="1854437"/>
                </a:cubicBezTo>
                <a:cubicBezTo>
                  <a:pt x="1411428" y="1893563"/>
                  <a:pt x="1440085" y="1886475"/>
                  <a:pt x="1290415" y="1897166"/>
                </a:cubicBezTo>
                <a:cubicBezTo>
                  <a:pt x="1256232" y="1902863"/>
                  <a:pt x="1222520" y="1914258"/>
                  <a:pt x="1187865" y="1914258"/>
                </a:cubicBezTo>
                <a:cubicBezTo>
                  <a:pt x="941669" y="1914258"/>
                  <a:pt x="897837" y="1907670"/>
                  <a:pt x="726392" y="1888620"/>
                </a:cubicBezTo>
                <a:cubicBezTo>
                  <a:pt x="709301" y="1882923"/>
                  <a:pt x="692441" y="1876478"/>
                  <a:pt x="675118" y="1871529"/>
                </a:cubicBezTo>
                <a:cubicBezTo>
                  <a:pt x="652531" y="1865076"/>
                  <a:pt x="629036" y="1861865"/>
                  <a:pt x="606751" y="1854437"/>
                </a:cubicBezTo>
                <a:cubicBezTo>
                  <a:pt x="547605" y="1834721"/>
                  <a:pt x="598256" y="1838011"/>
                  <a:pt x="538385" y="1828800"/>
                </a:cubicBezTo>
                <a:cubicBezTo>
                  <a:pt x="512890" y="1824878"/>
                  <a:pt x="487042" y="1823663"/>
                  <a:pt x="461473" y="1820254"/>
                </a:cubicBezTo>
                <a:cubicBezTo>
                  <a:pt x="444298" y="1817964"/>
                  <a:pt x="427503" y="1812595"/>
                  <a:pt x="410198" y="1811708"/>
                </a:cubicBezTo>
                <a:cubicBezTo>
                  <a:pt x="316275" y="1806891"/>
                  <a:pt x="222191" y="1806011"/>
                  <a:pt x="128187" y="1803162"/>
                </a:cubicBezTo>
                <a:cubicBezTo>
                  <a:pt x="119641" y="1797465"/>
                  <a:pt x="108712" y="1794287"/>
                  <a:pt x="102550" y="1786071"/>
                </a:cubicBezTo>
                <a:cubicBezTo>
                  <a:pt x="91084" y="1770784"/>
                  <a:pt x="83772" y="1752631"/>
                  <a:pt x="76912" y="1734796"/>
                </a:cubicBezTo>
                <a:cubicBezTo>
                  <a:pt x="58916" y="1688007"/>
                  <a:pt x="58258" y="1664036"/>
                  <a:pt x="51275" y="1615155"/>
                </a:cubicBezTo>
                <a:cubicBezTo>
                  <a:pt x="48426" y="1572426"/>
                  <a:pt x="44375" y="1529760"/>
                  <a:pt x="42729" y="1486968"/>
                </a:cubicBezTo>
                <a:cubicBezTo>
                  <a:pt x="35828" y="1307549"/>
                  <a:pt x="37741" y="1127727"/>
                  <a:pt x="25637" y="948583"/>
                </a:cubicBezTo>
                <a:cubicBezTo>
                  <a:pt x="23447" y="916178"/>
                  <a:pt x="8546" y="885914"/>
                  <a:pt x="0" y="854579"/>
                </a:cubicBezTo>
                <a:cubicBezTo>
                  <a:pt x="1020" y="821936"/>
                  <a:pt x="831" y="596348"/>
                  <a:pt x="17092" y="504201"/>
                </a:cubicBezTo>
                <a:cubicBezTo>
                  <a:pt x="21174" y="481068"/>
                  <a:pt x="28803" y="458701"/>
                  <a:pt x="34183" y="435835"/>
                </a:cubicBezTo>
                <a:cubicBezTo>
                  <a:pt x="40198" y="410270"/>
                  <a:pt x="46711" y="384786"/>
                  <a:pt x="51275" y="358923"/>
                </a:cubicBezTo>
                <a:cubicBezTo>
                  <a:pt x="55266" y="336306"/>
                  <a:pt x="54657" y="312935"/>
                  <a:pt x="59821" y="290557"/>
                </a:cubicBezTo>
                <a:cubicBezTo>
                  <a:pt x="69230" y="249782"/>
                  <a:pt x="84016" y="242167"/>
                  <a:pt x="102550" y="205099"/>
                </a:cubicBezTo>
                <a:cubicBezTo>
                  <a:pt x="121151" y="167897"/>
                  <a:pt x="98542" y="186781"/>
                  <a:pt x="128187" y="145278"/>
                </a:cubicBezTo>
                <a:cubicBezTo>
                  <a:pt x="135212" y="135444"/>
                  <a:pt x="145278" y="128187"/>
                  <a:pt x="153824" y="119641"/>
                </a:cubicBezTo>
                <a:lnTo>
                  <a:pt x="170916" y="51274"/>
                </a:lnTo>
                <a:close/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ru-RU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B97EF4C-C94B-C75B-EBD3-6F02E92E4873}"/>
              </a:ext>
            </a:extLst>
          </p:cNvPr>
          <p:cNvSpPr/>
          <p:nvPr/>
        </p:nvSpPr>
        <p:spPr bwMode="auto">
          <a:xfrm>
            <a:off x="1939895" y="3247402"/>
            <a:ext cx="837488" cy="1496266"/>
          </a:xfrm>
          <a:custGeom>
            <a:avLst/>
            <a:gdLst>
              <a:gd name="connsiteX0" fmla="*/ 0 w 837488"/>
              <a:gd name="connsiteY0" fmla="*/ 0 h 1496266"/>
              <a:gd name="connsiteX1" fmla="*/ 85458 w 837488"/>
              <a:gd name="connsiteY1" fmla="*/ 8546 h 1496266"/>
              <a:gd name="connsiteX2" fmla="*/ 128187 w 837488"/>
              <a:gd name="connsiteY2" fmla="*/ 25637 h 1496266"/>
              <a:gd name="connsiteX3" fmla="*/ 213645 w 837488"/>
              <a:gd name="connsiteY3" fmla="*/ 76912 h 1496266"/>
              <a:gd name="connsiteX4" fmla="*/ 247828 w 837488"/>
              <a:gd name="connsiteY4" fmla="*/ 102549 h 1496266"/>
              <a:gd name="connsiteX5" fmla="*/ 333286 w 837488"/>
              <a:gd name="connsiteY5" fmla="*/ 222191 h 1496266"/>
              <a:gd name="connsiteX6" fmla="*/ 341832 w 837488"/>
              <a:gd name="connsiteY6" fmla="*/ 247828 h 1496266"/>
              <a:gd name="connsiteX7" fmla="*/ 358924 w 837488"/>
              <a:gd name="connsiteY7" fmla="*/ 282011 h 1496266"/>
              <a:gd name="connsiteX8" fmla="*/ 384561 w 837488"/>
              <a:gd name="connsiteY8" fmla="*/ 444381 h 1496266"/>
              <a:gd name="connsiteX9" fmla="*/ 393107 w 837488"/>
              <a:gd name="connsiteY9" fmla="*/ 581114 h 1496266"/>
              <a:gd name="connsiteX10" fmla="*/ 401653 w 837488"/>
              <a:gd name="connsiteY10" fmla="*/ 1042587 h 1496266"/>
              <a:gd name="connsiteX11" fmla="*/ 418744 w 837488"/>
              <a:gd name="connsiteY11" fmla="*/ 1170774 h 1496266"/>
              <a:gd name="connsiteX12" fmla="*/ 435836 w 837488"/>
              <a:gd name="connsiteY12" fmla="*/ 1213503 h 1496266"/>
              <a:gd name="connsiteX13" fmla="*/ 461473 w 837488"/>
              <a:gd name="connsiteY13" fmla="*/ 1298961 h 1496266"/>
              <a:gd name="connsiteX14" fmla="*/ 495656 w 837488"/>
              <a:gd name="connsiteY14" fmla="*/ 1367327 h 1496266"/>
              <a:gd name="connsiteX15" fmla="*/ 546931 w 837488"/>
              <a:gd name="connsiteY15" fmla="*/ 1410056 h 1496266"/>
              <a:gd name="connsiteX16" fmla="*/ 572569 w 837488"/>
              <a:gd name="connsiteY16" fmla="*/ 1418602 h 1496266"/>
              <a:gd name="connsiteX17" fmla="*/ 623843 w 837488"/>
              <a:gd name="connsiteY17" fmla="*/ 1452785 h 1496266"/>
              <a:gd name="connsiteX18" fmla="*/ 692210 w 837488"/>
              <a:gd name="connsiteY18" fmla="*/ 1478422 h 1496266"/>
              <a:gd name="connsiteX19" fmla="*/ 837488 w 837488"/>
              <a:gd name="connsiteY19" fmla="*/ 1495514 h 14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37488" h="1496266">
                <a:moveTo>
                  <a:pt x="0" y="0"/>
                </a:moveTo>
                <a:cubicBezTo>
                  <a:pt x="28486" y="2849"/>
                  <a:pt x="57386" y="2932"/>
                  <a:pt x="85458" y="8546"/>
                </a:cubicBezTo>
                <a:cubicBezTo>
                  <a:pt x="100500" y="11554"/>
                  <a:pt x="114652" y="18418"/>
                  <a:pt x="128187" y="25637"/>
                </a:cubicBezTo>
                <a:cubicBezTo>
                  <a:pt x="157499" y="41270"/>
                  <a:pt x="187069" y="56980"/>
                  <a:pt x="213645" y="76912"/>
                </a:cubicBezTo>
                <a:cubicBezTo>
                  <a:pt x="225039" y="85458"/>
                  <a:pt x="238204" y="92050"/>
                  <a:pt x="247828" y="102549"/>
                </a:cubicBezTo>
                <a:cubicBezTo>
                  <a:pt x="272482" y="129445"/>
                  <a:pt x="314138" y="183895"/>
                  <a:pt x="333286" y="222191"/>
                </a:cubicBezTo>
                <a:cubicBezTo>
                  <a:pt x="337314" y="230248"/>
                  <a:pt x="338283" y="239548"/>
                  <a:pt x="341832" y="247828"/>
                </a:cubicBezTo>
                <a:cubicBezTo>
                  <a:pt x="346850" y="259537"/>
                  <a:pt x="353227" y="270617"/>
                  <a:pt x="358924" y="282011"/>
                </a:cubicBezTo>
                <a:cubicBezTo>
                  <a:pt x="379326" y="404429"/>
                  <a:pt x="371114" y="350255"/>
                  <a:pt x="384561" y="444381"/>
                </a:cubicBezTo>
                <a:cubicBezTo>
                  <a:pt x="387410" y="489959"/>
                  <a:pt x="391803" y="535466"/>
                  <a:pt x="393107" y="581114"/>
                </a:cubicBezTo>
                <a:cubicBezTo>
                  <a:pt x="397501" y="734902"/>
                  <a:pt x="396771" y="888814"/>
                  <a:pt x="401653" y="1042587"/>
                </a:cubicBezTo>
                <a:cubicBezTo>
                  <a:pt x="402062" y="1055457"/>
                  <a:pt x="412708" y="1148643"/>
                  <a:pt x="418744" y="1170774"/>
                </a:cubicBezTo>
                <a:cubicBezTo>
                  <a:pt x="422780" y="1185574"/>
                  <a:pt x="430985" y="1198950"/>
                  <a:pt x="435836" y="1213503"/>
                </a:cubicBezTo>
                <a:cubicBezTo>
                  <a:pt x="454561" y="1269675"/>
                  <a:pt x="431758" y="1229624"/>
                  <a:pt x="461473" y="1298961"/>
                </a:cubicBezTo>
                <a:cubicBezTo>
                  <a:pt x="471509" y="1322379"/>
                  <a:pt x="477640" y="1349311"/>
                  <a:pt x="495656" y="1367327"/>
                </a:cubicBezTo>
                <a:cubicBezTo>
                  <a:pt x="514554" y="1386224"/>
                  <a:pt x="523138" y="1398159"/>
                  <a:pt x="546931" y="1410056"/>
                </a:cubicBezTo>
                <a:cubicBezTo>
                  <a:pt x="554988" y="1414085"/>
                  <a:pt x="564694" y="1414227"/>
                  <a:pt x="572569" y="1418602"/>
                </a:cubicBezTo>
                <a:cubicBezTo>
                  <a:pt x="590525" y="1428578"/>
                  <a:pt x="603915" y="1447803"/>
                  <a:pt x="623843" y="1452785"/>
                </a:cubicBezTo>
                <a:cubicBezTo>
                  <a:pt x="752784" y="1485021"/>
                  <a:pt x="558145" y="1433734"/>
                  <a:pt x="692210" y="1478422"/>
                </a:cubicBezTo>
                <a:cubicBezTo>
                  <a:pt x="762141" y="1501732"/>
                  <a:pt x="762523" y="1495514"/>
                  <a:pt x="837488" y="1495514"/>
                </a:cubicBezTo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579B7C-5DFA-DB81-C9B8-F9ACBE6B75D2}"/>
              </a:ext>
            </a:extLst>
          </p:cNvPr>
          <p:cNvSpPr/>
          <p:nvPr/>
        </p:nvSpPr>
        <p:spPr bwMode="auto">
          <a:xfrm>
            <a:off x="4674481" y="5400942"/>
            <a:ext cx="931560" cy="931492"/>
          </a:xfrm>
          <a:custGeom>
            <a:avLst/>
            <a:gdLst>
              <a:gd name="connsiteX0" fmla="*/ 478633 w 931560"/>
              <a:gd name="connsiteY0" fmla="*/ 931492 h 931492"/>
              <a:gd name="connsiteX1" fmla="*/ 521362 w 931560"/>
              <a:gd name="connsiteY1" fmla="*/ 922946 h 931492"/>
              <a:gd name="connsiteX2" fmla="*/ 546999 w 931560"/>
              <a:gd name="connsiteY2" fmla="*/ 914400 h 931492"/>
              <a:gd name="connsiteX3" fmla="*/ 632457 w 931560"/>
              <a:gd name="connsiteY3" fmla="*/ 905854 h 931492"/>
              <a:gd name="connsiteX4" fmla="*/ 658095 w 931560"/>
              <a:gd name="connsiteY4" fmla="*/ 897308 h 931492"/>
              <a:gd name="connsiteX5" fmla="*/ 726461 w 931560"/>
              <a:gd name="connsiteY5" fmla="*/ 880217 h 931492"/>
              <a:gd name="connsiteX6" fmla="*/ 777736 w 931560"/>
              <a:gd name="connsiteY6" fmla="*/ 863125 h 931492"/>
              <a:gd name="connsiteX7" fmla="*/ 811919 w 931560"/>
              <a:gd name="connsiteY7" fmla="*/ 837488 h 931492"/>
              <a:gd name="connsiteX8" fmla="*/ 837556 w 931560"/>
              <a:gd name="connsiteY8" fmla="*/ 803305 h 931492"/>
              <a:gd name="connsiteX9" fmla="*/ 863194 w 931560"/>
              <a:gd name="connsiteY9" fmla="*/ 760576 h 931492"/>
              <a:gd name="connsiteX10" fmla="*/ 897377 w 931560"/>
              <a:gd name="connsiteY10" fmla="*/ 649480 h 931492"/>
              <a:gd name="connsiteX11" fmla="*/ 914469 w 931560"/>
              <a:gd name="connsiteY11" fmla="*/ 598206 h 931492"/>
              <a:gd name="connsiteX12" fmla="*/ 923014 w 931560"/>
              <a:gd name="connsiteY12" fmla="*/ 538385 h 931492"/>
              <a:gd name="connsiteX13" fmla="*/ 931560 w 931560"/>
              <a:gd name="connsiteY13" fmla="*/ 487110 h 931492"/>
              <a:gd name="connsiteX14" fmla="*/ 923014 w 931560"/>
              <a:gd name="connsiteY14" fmla="*/ 358923 h 931492"/>
              <a:gd name="connsiteX15" fmla="*/ 888831 w 931560"/>
              <a:gd name="connsiteY15" fmla="*/ 282011 h 931492"/>
              <a:gd name="connsiteX16" fmla="*/ 871740 w 931560"/>
              <a:gd name="connsiteY16" fmla="*/ 239282 h 931492"/>
              <a:gd name="connsiteX17" fmla="*/ 735007 w 931560"/>
              <a:gd name="connsiteY17" fmla="*/ 102550 h 931492"/>
              <a:gd name="connsiteX18" fmla="*/ 632457 w 931560"/>
              <a:gd name="connsiteY18" fmla="*/ 51275 h 931492"/>
              <a:gd name="connsiteX19" fmla="*/ 581183 w 931560"/>
              <a:gd name="connsiteY19" fmla="*/ 25637 h 931492"/>
              <a:gd name="connsiteX20" fmla="*/ 521362 w 931560"/>
              <a:gd name="connsiteY20" fmla="*/ 17092 h 931492"/>
              <a:gd name="connsiteX21" fmla="*/ 452996 w 931560"/>
              <a:gd name="connsiteY21" fmla="*/ 0 h 931492"/>
              <a:gd name="connsiteX22" fmla="*/ 25706 w 931560"/>
              <a:gd name="connsiteY22" fmla="*/ 8546 h 931492"/>
              <a:gd name="connsiteX23" fmla="*/ 69 w 931560"/>
              <a:gd name="connsiteY23" fmla="*/ 8546 h 93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1560" h="931492">
                <a:moveTo>
                  <a:pt x="478633" y="931492"/>
                </a:moveTo>
                <a:cubicBezTo>
                  <a:pt x="492876" y="928643"/>
                  <a:pt x="507271" y="926469"/>
                  <a:pt x="521362" y="922946"/>
                </a:cubicBezTo>
                <a:cubicBezTo>
                  <a:pt x="530101" y="920761"/>
                  <a:pt x="538096" y="915770"/>
                  <a:pt x="546999" y="914400"/>
                </a:cubicBezTo>
                <a:cubicBezTo>
                  <a:pt x="575294" y="910047"/>
                  <a:pt x="603971" y="908703"/>
                  <a:pt x="632457" y="905854"/>
                </a:cubicBezTo>
                <a:cubicBezTo>
                  <a:pt x="641003" y="903005"/>
                  <a:pt x="649404" y="899678"/>
                  <a:pt x="658095" y="897308"/>
                </a:cubicBezTo>
                <a:cubicBezTo>
                  <a:pt x="680757" y="891127"/>
                  <a:pt x="704176" y="887645"/>
                  <a:pt x="726461" y="880217"/>
                </a:cubicBezTo>
                <a:lnTo>
                  <a:pt x="777736" y="863125"/>
                </a:lnTo>
                <a:cubicBezTo>
                  <a:pt x="789130" y="854579"/>
                  <a:pt x="801848" y="847559"/>
                  <a:pt x="811919" y="837488"/>
                </a:cubicBezTo>
                <a:cubicBezTo>
                  <a:pt x="821990" y="827417"/>
                  <a:pt x="829655" y="815156"/>
                  <a:pt x="837556" y="803305"/>
                </a:cubicBezTo>
                <a:cubicBezTo>
                  <a:pt x="846770" y="789485"/>
                  <a:pt x="856321" y="775697"/>
                  <a:pt x="863194" y="760576"/>
                </a:cubicBezTo>
                <a:cubicBezTo>
                  <a:pt x="873381" y="738165"/>
                  <a:pt x="890832" y="670751"/>
                  <a:pt x="897377" y="649480"/>
                </a:cubicBezTo>
                <a:cubicBezTo>
                  <a:pt x="902675" y="632261"/>
                  <a:pt x="908772" y="615297"/>
                  <a:pt x="914469" y="598206"/>
                </a:cubicBezTo>
                <a:cubicBezTo>
                  <a:pt x="917317" y="578266"/>
                  <a:pt x="919951" y="558294"/>
                  <a:pt x="923014" y="538385"/>
                </a:cubicBezTo>
                <a:cubicBezTo>
                  <a:pt x="925649" y="521259"/>
                  <a:pt x="931560" y="504437"/>
                  <a:pt x="931560" y="487110"/>
                </a:cubicBezTo>
                <a:cubicBezTo>
                  <a:pt x="931560" y="444286"/>
                  <a:pt x="929366" y="401273"/>
                  <a:pt x="923014" y="358923"/>
                </a:cubicBezTo>
                <a:cubicBezTo>
                  <a:pt x="920145" y="339799"/>
                  <a:pt x="897043" y="300489"/>
                  <a:pt x="888831" y="282011"/>
                </a:cubicBezTo>
                <a:cubicBezTo>
                  <a:pt x="882601" y="267993"/>
                  <a:pt x="880035" y="252186"/>
                  <a:pt x="871740" y="239282"/>
                </a:cubicBezTo>
                <a:cubicBezTo>
                  <a:pt x="829010" y="172814"/>
                  <a:pt x="800525" y="146230"/>
                  <a:pt x="735007" y="102550"/>
                </a:cubicBezTo>
                <a:cubicBezTo>
                  <a:pt x="641844" y="40440"/>
                  <a:pt x="726811" y="90589"/>
                  <a:pt x="632457" y="51275"/>
                </a:cubicBezTo>
                <a:cubicBezTo>
                  <a:pt x="614818" y="43925"/>
                  <a:pt x="599447" y="31257"/>
                  <a:pt x="581183" y="25637"/>
                </a:cubicBezTo>
                <a:cubicBezTo>
                  <a:pt x="561931" y="19713"/>
                  <a:pt x="541114" y="21042"/>
                  <a:pt x="521362" y="17092"/>
                </a:cubicBezTo>
                <a:cubicBezTo>
                  <a:pt x="498328" y="12485"/>
                  <a:pt x="452996" y="0"/>
                  <a:pt x="452996" y="0"/>
                </a:cubicBezTo>
                <a:lnTo>
                  <a:pt x="25706" y="8546"/>
                </a:lnTo>
                <a:cubicBezTo>
                  <a:pt x="-2633" y="9615"/>
                  <a:pt x="69" y="28749"/>
                  <a:pt x="69" y="8546"/>
                </a:cubicBezTo>
              </a:path>
            </a:pathLst>
          </a:custGeom>
          <a:noFill/>
          <a:ln w="19050">
            <a:solidFill>
              <a:srgbClr val="313355"/>
            </a:solidFill>
            <a:miter lim="800000"/>
            <a:headEnd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A0CA36-F91A-8C12-2595-0F7B896CA70D}"/>
              </a:ext>
            </a:extLst>
          </p:cNvPr>
          <p:cNvSpPr/>
          <p:nvPr/>
        </p:nvSpPr>
        <p:spPr bwMode="auto">
          <a:xfrm>
            <a:off x="4725824" y="4358228"/>
            <a:ext cx="948583" cy="1649465"/>
          </a:xfrm>
          <a:custGeom>
            <a:avLst/>
            <a:gdLst>
              <a:gd name="connsiteX0" fmla="*/ 512748 w 948583"/>
              <a:gd name="connsiteY0" fmla="*/ 1649465 h 1649465"/>
              <a:gd name="connsiteX1" fmla="*/ 589660 w 948583"/>
              <a:gd name="connsiteY1" fmla="*/ 1640920 h 1649465"/>
              <a:gd name="connsiteX2" fmla="*/ 717847 w 948583"/>
              <a:gd name="connsiteY2" fmla="*/ 1572553 h 1649465"/>
              <a:gd name="connsiteX3" fmla="*/ 803305 w 948583"/>
              <a:gd name="connsiteY3" fmla="*/ 1504187 h 1649465"/>
              <a:gd name="connsiteX4" fmla="*/ 871671 w 948583"/>
              <a:gd name="connsiteY4" fmla="*/ 1384546 h 1649465"/>
              <a:gd name="connsiteX5" fmla="*/ 905855 w 948583"/>
              <a:gd name="connsiteY5" fmla="*/ 1290542 h 1649465"/>
              <a:gd name="connsiteX6" fmla="*/ 922946 w 948583"/>
              <a:gd name="connsiteY6" fmla="*/ 1179447 h 1649465"/>
              <a:gd name="connsiteX7" fmla="*/ 931492 w 948583"/>
              <a:gd name="connsiteY7" fmla="*/ 1068351 h 1649465"/>
              <a:gd name="connsiteX8" fmla="*/ 940038 w 948583"/>
              <a:gd name="connsiteY8" fmla="*/ 991439 h 1649465"/>
              <a:gd name="connsiteX9" fmla="*/ 948583 w 948583"/>
              <a:gd name="connsiteY9" fmla="*/ 905981 h 1649465"/>
              <a:gd name="connsiteX10" fmla="*/ 931492 w 948583"/>
              <a:gd name="connsiteY10" fmla="*/ 581241 h 1649465"/>
              <a:gd name="connsiteX11" fmla="*/ 914400 w 948583"/>
              <a:gd name="connsiteY11" fmla="*/ 529966 h 1649465"/>
              <a:gd name="connsiteX12" fmla="*/ 897309 w 948583"/>
              <a:gd name="connsiteY12" fmla="*/ 435963 h 1649465"/>
              <a:gd name="connsiteX13" fmla="*/ 863126 w 948583"/>
              <a:gd name="connsiteY13" fmla="*/ 376142 h 1649465"/>
              <a:gd name="connsiteX14" fmla="*/ 837488 w 948583"/>
              <a:gd name="connsiteY14" fmla="*/ 324867 h 1649465"/>
              <a:gd name="connsiteX15" fmla="*/ 734939 w 948583"/>
              <a:gd name="connsiteY15" fmla="*/ 171043 h 1649465"/>
              <a:gd name="connsiteX16" fmla="*/ 692210 w 948583"/>
              <a:gd name="connsiteY16" fmla="*/ 128314 h 1649465"/>
              <a:gd name="connsiteX17" fmla="*/ 649481 w 948583"/>
              <a:gd name="connsiteY17" fmla="*/ 111222 h 1649465"/>
              <a:gd name="connsiteX18" fmla="*/ 564023 w 948583"/>
              <a:gd name="connsiteY18" fmla="*/ 77039 h 1649465"/>
              <a:gd name="connsiteX19" fmla="*/ 487111 w 948583"/>
              <a:gd name="connsiteY19" fmla="*/ 51402 h 1649465"/>
              <a:gd name="connsiteX20" fmla="*/ 401653 w 948583"/>
              <a:gd name="connsiteY20" fmla="*/ 34310 h 1649465"/>
              <a:gd name="connsiteX21" fmla="*/ 358924 w 948583"/>
              <a:gd name="connsiteY21" fmla="*/ 17219 h 1649465"/>
              <a:gd name="connsiteX22" fmla="*/ 282012 w 948583"/>
              <a:gd name="connsiteY22" fmla="*/ 8673 h 1649465"/>
              <a:gd name="connsiteX23" fmla="*/ 0 w 948583"/>
              <a:gd name="connsiteY23" fmla="*/ 127 h 164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48583" h="1649465">
                <a:moveTo>
                  <a:pt x="512748" y="1649465"/>
                </a:moveTo>
                <a:cubicBezTo>
                  <a:pt x="538385" y="1646617"/>
                  <a:pt x="564437" y="1646325"/>
                  <a:pt x="589660" y="1640920"/>
                </a:cubicBezTo>
                <a:cubicBezTo>
                  <a:pt x="624355" y="1633486"/>
                  <a:pt x="703428" y="1584088"/>
                  <a:pt x="717847" y="1572553"/>
                </a:cubicBezTo>
                <a:cubicBezTo>
                  <a:pt x="746333" y="1549764"/>
                  <a:pt x="783070" y="1534540"/>
                  <a:pt x="803305" y="1504187"/>
                </a:cubicBezTo>
                <a:cubicBezTo>
                  <a:pt x="836636" y="1454190"/>
                  <a:pt x="846888" y="1443405"/>
                  <a:pt x="871671" y="1384546"/>
                </a:cubicBezTo>
                <a:cubicBezTo>
                  <a:pt x="884610" y="1353817"/>
                  <a:pt x="894460" y="1321877"/>
                  <a:pt x="905855" y="1290542"/>
                </a:cubicBezTo>
                <a:cubicBezTo>
                  <a:pt x="911552" y="1253510"/>
                  <a:pt x="918651" y="1216667"/>
                  <a:pt x="922946" y="1179447"/>
                </a:cubicBezTo>
                <a:cubicBezTo>
                  <a:pt x="927203" y="1142550"/>
                  <a:pt x="928129" y="1105340"/>
                  <a:pt x="931492" y="1068351"/>
                </a:cubicBezTo>
                <a:cubicBezTo>
                  <a:pt x="933827" y="1042662"/>
                  <a:pt x="937338" y="1017092"/>
                  <a:pt x="940038" y="991439"/>
                </a:cubicBezTo>
                <a:cubicBezTo>
                  <a:pt x="943035" y="962968"/>
                  <a:pt x="945735" y="934467"/>
                  <a:pt x="948583" y="905981"/>
                </a:cubicBezTo>
                <a:cubicBezTo>
                  <a:pt x="942886" y="797734"/>
                  <a:pt x="941306" y="689192"/>
                  <a:pt x="931492" y="581241"/>
                </a:cubicBezTo>
                <a:cubicBezTo>
                  <a:pt x="929861" y="563299"/>
                  <a:pt x="918526" y="547503"/>
                  <a:pt x="914400" y="529966"/>
                </a:cubicBezTo>
                <a:cubicBezTo>
                  <a:pt x="907106" y="498965"/>
                  <a:pt x="907380" y="466177"/>
                  <a:pt x="897309" y="435963"/>
                </a:cubicBezTo>
                <a:cubicBezTo>
                  <a:pt x="890047" y="414175"/>
                  <a:pt x="874014" y="396363"/>
                  <a:pt x="863126" y="376142"/>
                </a:cubicBezTo>
                <a:cubicBezTo>
                  <a:pt x="854066" y="359317"/>
                  <a:pt x="847062" y="341405"/>
                  <a:pt x="837488" y="324867"/>
                </a:cubicBezTo>
                <a:cubicBezTo>
                  <a:pt x="805462" y="269549"/>
                  <a:pt x="777031" y="217812"/>
                  <a:pt x="734939" y="171043"/>
                </a:cubicBezTo>
                <a:cubicBezTo>
                  <a:pt x="721464" y="156071"/>
                  <a:pt x="708711" y="139865"/>
                  <a:pt x="692210" y="128314"/>
                </a:cubicBezTo>
                <a:cubicBezTo>
                  <a:pt x="679643" y="119517"/>
                  <a:pt x="663499" y="117452"/>
                  <a:pt x="649481" y="111222"/>
                </a:cubicBezTo>
                <a:cubicBezTo>
                  <a:pt x="547817" y="66039"/>
                  <a:pt x="700023" y="126494"/>
                  <a:pt x="564023" y="77039"/>
                </a:cubicBezTo>
                <a:cubicBezTo>
                  <a:pt x="512661" y="58362"/>
                  <a:pt x="534437" y="61543"/>
                  <a:pt x="487111" y="51402"/>
                </a:cubicBezTo>
                <a:cubicBezTo>
                  <a:pt x="458706" y="45315"/>
                  <a:pt x="428626" y="45099"/>
                  <a:pt x="401653" y="34310"/>
                </a:cubicBezTo>
                <a:cubicBezTo>
                  <a:pt x="387410" y="28613"/>
                  <a:pt x="373924" y="20433"/>
                  <a:pt x="358924" y="17219"/>
                </a:cubicBezTo>
                <a:cubicBezTo>
                  <a:pt x="333701" y="11814"/>
                  <a:pt x="307746" y="10448"/>
                  <a:pt x="282012" y="8673"/>
                </a:cubicBezTo>
                <a:cubicBezTo>
                  <a:pt x="131283" y="-1722"/>
                  <a:pt x="131023" y="127"/>
                  <a:pt x="0" y="127"/>
                </a:cubicBezTo>
              </a:path>
            </a:pathLst>
          </a:custGeom>
          <a:noFill/>
          <a:ln w="19050">
            <a:solidFill>
              <a:srgbClr val="313355"/>
            </a:solidFill>
            <a:miter lim="800000"/>
            <a:headEnd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FBE9E23-2A3C-6E69-AF40-5B3CD6F8C736}"/>
              </a:ext>
            </a:extLst>
          </p:cNvPr>
          <p:cNvSpPr/>
          <p:nvPr/>
        </p:nvSpPr>
        <p:spPr bwMode="auto">
          <a:xfrm>
            <a:off x="7167258" y="1543373"/>
            <a:ext cx="2438215" cy="1960403"/>
          </a:xfrm>
          <a:custGeom>
            <a:avLst/>
            <a:gdLst>
              <a:gd name="connsiteX0" fmla="*/ 259037 w 2438215"/>
              <a:gd name="connsiteY0" fmla="*/ 11962 h 1960403"/>
              <a:gd name="connsiteX1" fmla="*/ 1660548 w 2438215"/>
              <a:gd name="connsiteY1" fmla="*/ 11962 h 1960403"/>
              <a:gd name="connsiteX2" fmla="*/ 1788735 w 2438215"/>
              <a:gd name="connsiteY2" fmla="*/ 29053 h 1960403"/>
              <a:gd name="connsiteX3" fmla="*/ 1959650 w 2438215"/>
              <a:gd name="connsiteY3" fmla="*/ 46145 h 1960403"/>
              <a:gd name="connsiteX4" fmla="*/ 2019471 w 2438215"/>
              <a:gd name="connsiteY4" fmla="*/ 63236 h 1960403"/>
              <a:gd name="connsiteX5" fmla="*/ 2096383 w 2438215"/>
              <a:gd name="connsiteY5" fmla="*/ 80328 h 1960403"/>
              <a:gd name="connsiteX6" fmla="*/ 2164749 w 2438215"/>
              <a:gd name="connsiteY6" fmla="*/ 114511 h 1960403"/>
              <a:gd name="connsiteX7" fmla="*/ 2284391 w 2438215"/>
              <a:gd name="connsiteY7" fmla="*/ 199969 h 1960403"/>
              <a:gd name="connsiteX8" fmla="*/ 2335665 w 2438215"/>
              <a:gd name="connsiteY8" fmla="*/ 285427 h 1960403"/>
              <a:gd name="connsiteX9" fmla="*/ 2361303 w 2438215"/>
              <a:gd name="connsiteY9" fmla="*/ 345248 h 1960403"/>
              <a:gd name="connsiteX10" fmla="*/ 2386940 w 2438215"/>
              <a:gd name="connsiteY10" fmla="*/ 396522 h 1960403"/>
              <a:gd name="connsiteX11" fmla="*/ 2404032 w 2438215"/>
              <a:gd name="connsiteY11" fmla="*/ 481980 h 1960403"/>
              <a:gd name="connsiteX12" fmla="*/ 2421123 w 2438215"/>
              <a:gd name="connsiteY12" fmla="*/ 550347 h 1960403"/>
              <a:gd name="connsiteX13" fmla="*/ 2438215 w 2438215"/>
              <a:gd name="connsiteY13" fmla="*/ 729808 h 1960403"/>
              <a:gd name="connsiteX14" fmla="*/ 2429669 w 2438215"/>
              <a:gd name="connsiteY14" fmla="*/ 1071640 h 1960403"/>
              <a:gd name="connsiteX15" fmla="*/ 2361303 w 2438215"/>
              <a:gd name="connsiteY15" fmla="*/ 1310922 h 1960403"/>
              <a:gd name="connsiteX16" fmla="*/ 2335665 w 2438215"/>
              <a:gd name="connsiteY16" fmla="*/ 1362197 h 1960403"/>
              <a:gd name="connsiteX17" fmla="*/ 2292936 w 2438215"/>
              <a:gd name="connsiteY17" fmla="*/ 1430563 h 1960403"/>
              <a:gd name="connsiteX18" fmla="*/ 2190387 w 2438215"/>
              <a:gd name="connsiteY18" fmla="*/ 1601479 h 1960403"/>
              <a:gd name="connsiteX19" fmla="*/ 2147658 w 2438215"/>
              <a:gd name="connsiteY19" fmla="*/ 1652754 h 1960403"/>
              <a:gd name="connsiteX20" fmla="*/ 1916921 w 2438215"/>
              <a:gd name="connsiteY20" fmla="*/ 1806578 h 1960403"/>
              <a:gd name="connsiteX21" fmla="*/ 1797280 w 2438215"/>
              <a:gd name="connsiteY21" fmla="*/ 1866399 h 1960403"/>
              <a:gd name="connsiteX22" fmla="*/ 1746006 w 2438215"/>
              <a:gd name="connsiteY22" fmla="*/ 1883491 h 1960403"/>
              <a:gd name="connsiteX23" fmla="*/ 1694731 w 2438215"/>
              <a:gd name="connsiteY23" fmla="*/ 1892036 h 1960403"/>
              <a:gd name="connsiteX24" fmla="*/ 1634910 w 2438215"/>
              <a:gd name="connsiteY24" fmla="*/ 1900582 h 1960403"/>
              <a:gd name="connsiteX25" fmla="*/ 1549452 w 2438215"/>
              <a:gd name="connsiteY25" fmla="*/ 1909128 h 1960403"/>
              <a:gd name="connsiteX26" fmla="*/ 1310170 w 2438215"/>
              <a:gd name="connsiteY26" fmla="*/ 1943311 h 1960403"/>
              <a:gd name="connsiteX27" fmla="*/ 737602 w 2438215"/>
              <a:gd name="connsiteY27" fmla="*/ 1960403 h 1960403"/>
              <a:gd name="connsiteX28" fmla="*/ 412862 w 2438215"/>
              <a:gd name="connsiteY28" fmla="*/ 1943311 h 1960403"/>
              <a:gd name="connsiteX29" fmla="*/ 361587 w 2438215"/>
              <a:gd name="connsiteY29" fmla="*/ 1926220 h 1960403"/>
              <a:gd name="connsiteX30" fmla="*/ 284675 w 2438215"/>
              <a:gd name="connsiteY30" fmla="*/ 1917674 h 1960403"/>
              <a:gd name="connsiteX31" fmla="*/ 207763 w 2438215"/>
              <a:gd name="connsiteY31" fmla="*/ 1883491 h 1960403"/>
              <a:gd name="connsiteX32" fmla="*/ 147942 w 2438215"/>
              <a:gd name="connsiteY32" fmla="*/ 1849307 h 1960403"/>
              <a:gd name="connsiteX33" fmla="*/ 113759 w 2438215"/>
              <a:gd name="connsiteY33" fmla="*/ 1823670 h 1960403"/>
              <a:gd name="connsiteX34" fmla="*/ 71030 w 2438215"/>
              <a:gd name="connsiteY34" fmla="*/ 1763849 h 1960403"/>
              <a:gd name="connsiteX35" fmla="*/ 28301 w 2438215"/>
              <a:gd name="connsiteY35" fmla="*/ 1610025 h 1960403"/>
              <a:gd name="connsiteX36" fmla="*/ 11209 w 2438215"/>
              <a:gd name="connsiteY36" fmla="*/ 1439109 h 1960403"/>
              <a:gd name="connsiteX37" fmla="*/ 45392 w 2438215"/>
              <a:gd name="connsiteY37" fmla="*/ 507618 h 1960403"/>
              <a:gd name="connsiteX38" fmla="*/ 113759 w 2438215"/>
              <a:gd name="connsiteY38" fmla="*/ 285427 h 1960403"/>
              <a:gd name="connsiteX39" fmla="*/ 147942 w 2438215"/>
              <a:gd name="connsiteY39" fmla="*/ 165786 h 1960403"/>
              <a:gd name="connsiteX40" fmla="*/ 190671 w 2438215"/>
              <a:gd name="connsiteY40" fmla="*/ 80328 h 1960403"/>
              <a:gd name="connsiteX41" fmla="*/ 216308 w 2438215"/>
              <a:gd name="connsiteY41" fmla="*/ 46145 h 196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438215" h="1960403">
                <a:moveTo>
                  <a:pt x="259037" y="11962"/>
                </a:moveTo>
                <a:cubicBezTo>
                  <a:pt x="845439" y="-2000"/>
                  <a:pt x="846670" y="-5860"/>
                  <a:pt x="1660548" y="11962"/>
                </a:cubicBezTo>
                <a:cubicBezTo>
                  <a:pt x="1703645" y="12906"/>
                  <a:pt x="1745907" y="24158"/>
                  <a:pt x="1788735" y="29053"/>
                </a:cubicBezTo>
                <a:cubicBezTo>
                  <a:pt x="1845621" y="35554"/>
                  <a:pt x="1902678" y="40448"/>
                  <a:pt x="1959650" y="46145"/>
                </a:cubicBezTo>
                <a:cubicBezTo>
                  <a:pt x="1979590" y="51842"/>
                  <a:pt x="1999352" y="58206"/>
                  <a:pt x="2019471" y="63236"/>
                </a:cubicBezTo>
                <a:cubicBezTo>
                  <a:pt x="2044950" y="69606"/>
                  <a:pt x="2071617" y="71587"/>
                  <a:pt x="2096383" y="80328"/>
                </a:cubicBezTo>
                <a:cubicBezTo>
                  <a:pt x="2120409" y="88808"/>
                  <a:pt x="2143254" y="100832"/>
                  <a:pt x="2164749" y="114511"/>
                </a:cubicBezTo>
                <a:cubicBezTo>
                  <a:pt x="2206096" y="140823"/>
                  <a:pt x="2284391" y="199969"/>
                  <a:pt x="2284391" y="199969"/>
                </a:cubicBezTo>
                <a:cubicBezTo>
                  <a:pt x="2301482" y="228455"/>
                  <a:pt x="2320122" y="256068"/>
                  <a:pt x="2335665" y="285427"/>
                </a:cubicBezTo>
                <a:cubicBezTo>
                  <a:pt x="2345816" y="304600"/>
                  <a:pt x="2352212" y="325550"/>
                  <a:pt x="2361303" y="345248"/>
                </a:cubicBezTo>
                <a:cubicBezTo>
                  <a:pt x="2369311" y="362598"/>
                  <a:pt x="2378394" y="379431"/>
                  <a:pt x="2386940" y="396522"/>
                </a:cubicBezTo>
                <a:cubicBezTo>
                  <a:pt x="2392637" y="425008"/>
                  <a:pt x="2397730" y="453622"/>
                  <a:pt x="2404032" y="481980"/>
                </a:cubicBezTo>
                <a:cubicBezTo>
                  <a:pt x="2409128" y="504911"/>
                  <a:pt x="2416794" y="527259"/>
                  <a:pt x="2421123" y="550347"/>
                </a:cubicBezTo>
                <a:cubicBezTo>
                  <a:pt x="2429701" y="596099"/>
                  <a:pt x="2435306" y="691988"/>
                  <a:pt x="2438215" y="729808"/>
                </a:cubicBezTo>
                <a:cubicBezTo>
                  <a:pt x="2435366" y="843752"/>
                  <a:pt x="2439459" y="958082"/>
                  <a:pt x="2429669" y="1071640"/>
                </a:cubicBezTo>
                <a:cubicBezTo>
                  <a:pt x="2422075" y="1159727"/>
                  <a:pt x="2395575" y="1232587"/>
                  <a:pt x="2361303" y="1310922"/>
                </a:cubicBezTo>
                <a:cubicBezTo>
                  <a:pt x="2353644" y="1328429"/>
                  <a:pt x="2345146" y="1345606"/>
                  <a:pt x="2335665" y="1362197"/>
                </a:cubicBezTo>
                <a:cubicBezTo>
                  <a:pt x="2322332" y="1385530"/>
                  <a:pt x="2306401" y="1407306"/>
                  <a:pt x="2292936" y="1430563"/>
                </a:cubicBezTo>
                <a:cubicBezTo>
                  <a:pt x="2238518" y="1524558"/>
                  <a:pt x="2251438" y="1518228"/>
                  <a:pt x="2190387" y="1601479"/>
                </a:cubicBezTo>
                <a:cubicBezTo>
                  <a:pt x="2177230" y="1619420"/>
                  <a:pt x="2163833" y="1637478"/>
                  <a:pt x="2147658" y="1652754"/>
                </a:cubicBezTo>
                <a:cubicBezTo>
                  <a:pt x="2034618" y="1759514"/>
                  <a:pt x="2050453" y="1739812"/>
                  <a:pt x="1916921" y="1806578"/>
                </a:cubicBezTo>
                <a:lnTo>
                  <a:pt x="1797280" y="1866399"/>
                </a:lnTo>
                <a:cubicBezTo>
                  <a:pt x="1780189" y="1872096"/>
                  <a:pt x="1763484" y="1879122"/>
                  <a:pt x="1746006" y="1883491"/>
                </a:cubicBezTo>
                <a:cubicBezTo>
                  <a:pt x="1729196" y="1887693"/>
                  <a:pt x="1711857" y="1889401"/>
                  <a:pt x="1694731" y="1892036"/>
                </a:cubicBezTo>
                <a:cubicBezTo>
                  <a:pt x="1674822" y="1895099"/>
                  <a:pt x="1654915" y="1898228"/>
                  <a:pt x="1634910" y="1900582"/>
                </a:cubicBezTo>
                <a:cubicBezTo>
                  <a:pt x="1606478" y="1903927"/>
                  <a:pt x="1577763" y="1904881"/>
                  <a:pt x="1549452" y="1909128"/>
                </a:cubicBezTo>
                <a:cubicBezTo>
                  <a:pt x="1426362" y="1927592"/>
                  <a:pt x="1469857" y="1938544"/>
                  <a:pt x="1310170" y="1943311"/>
                </a:cubicBezTo>
                <a:lnTo>
                  <a:pt x="737602" y="1960403"/>
                </a:lnTo>
                <a:cubicBezTo>
                  <a:pt x="725772" y="1959910"/>
                  <a:pt x="464484" y="1951054"/>
                  <a:pt x="412862" y="1943311"/>
                </a:cubicBezTo>
                <a:cubicBezTo>
                  <a:pt x="395045" y="1940639"/>
                  <a:pt x="379253" y="1929753"/>
                  <a:pt x="361587" y="1926220"/>
                </a:cubicBezTo>
                <a:cubicBezTo>
                  <a:pt x="336293" y="1921161"/>
                  <a:pt x="310312" y="1920523"/>
                  <a:pt x="284675" y="1917674"/>
                </a:cubicBezTo>
                <a:cubicBezTo>
                  <a:pt x="209259" y="1867396"/>
                  <a:pt x="329801" y="1944510"/>
                  <a:pt x="207763" y="1883491"/>
                </a:cubicBezTo>
                <a:cubicBezTo>
                  <a:pt x="104282" y="1831751"/>
                  <a:pt x="226359" y="1875447"/>
                  <a:pt x="147942" y="1849307"/>
                </a:cubicBezTo>
                <a:cubicBezTo>
                  <a:pt x="136548" y="1840761"/>
                  <a:pt x="123830" y="1833741"/>
                  <a:pt x="113759" y="1823670"/>
                </a:cubicBezTo>
                <a:cubicBezTo>
                  <a:pt x="111229" y="1821140"/>
                  <a:pt x="74914" y="1772588"/>
                  <a:pt x="71030" y="1763849"/>
                </a:cubicBezTo>
                <a:cubicBezTo>
                  <a:pt x="54893" y="1727541"/>
                  <a:pt x="34646" y="1635406"/>
                  <a:pt x="28301" y="1610025"/>
                </a:cubicBezTo>
                <a:cubicBezTo>
                  <a:pt x="25350" y="1583466"/>
                  <a:pt x="11028" y="1459240"/>
                  <a:pt x="11209" y="1439109"/>
                </a:cubicBezTo>
                <a:cubicBezTo>
                  <a:pt x="13660" y="1167095"/>
                  <a:pt x="-32106" y="806543"/>
                  <a:pt x="45392" y="507618"/>
                </a:cubicBezTo>
                <a:cubicBezTo>
                  <a:pt x="141517" y="136846"/>
                  <a:pt x="47994" y="492116"/>
                  <a:pt x="113759" y="285427"/>
                </a:cubicBezTo>
                <a:cubicBezTo>
                  <a:pt x="126335" y="245903"/>
                  <a:pt x="129393" y="202883"/>
                  <a:pt x="147942" y="165786"/>
                </a:cubicBezTo>
                <a:lnTo>
                  <a:pt x="190671" y="80328"/>
                </a:lnTo>
                <a:cubicBezTo>
                  <a:pt x="209036" y="43597"/>
                  <a:pt x="195024" y="46145"/>
                  <a:pt x="216308" y="46145"/>
                </a:cubicBezTo>
              </a:path>
            </a:pathLst>
          </a:custGeom>
          <a:noFill/>
          <a:ln w="1905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03FB82-9836-2E41-3313-0E45AA7F947E}"/>
              </a:ext>
            </a:extLst>
          </p:cNvPr>
          <p:cNvSpPr/>
          <p:nvPr/>
        </p:nvSpPr>
        <p:spPr bwMode="auto">
          <a:xfrm>
            <a:off x="1974079" y="2187723"/>
            <a:ext cx="5187297" cy="1062861"/>
          </a:xfrm>
          <a:custGeom>
            <a:avLst/>
            <a:gdLst>
              <a:gd name="connsiteX0" fmla="*/ 0 w 5187297"/>
              <a:gd name="connsiteY0" fmla="*/ 1051133 h 1062861"/>
              <a:gd name="connsiteX1" fmla="*/ 461472 w 5187297"/>
              <a:gd name="connsiteY1" fmla="*/ 1051133 h 1062861"/>
              <a:gd name="connsiteX2" fmla="*/ 717846 w 5187297"/>
              <a:gd name="connsiteY2" fmla="*/ 1034041 h 1062861"/>
              <a:gd name="connsiteX3" fmla="*/ 828942 w 5187297"/>
              <a:gd name="connsiteY3" fmla="*/ 1016950 h 1062861"/>
              <a:gd name="connsiteX4" fmla="*/ 931491 w 5187297"/>
              <a:gd name="connsiteY4" fmla="*/ 1008404 h 1062861"/>
              <a:gd name="connsiteX5" fmla="*/ 1051132 w 5187297"/>
              <a:gd name="connsiteY5" fmla="*/ 991313 h 1062861"/>
              <a:gd name="connsiteX6" fmla="*/ 1222048 w 5187297"/>
              <a:gd name="connsiteY6" fmla="*/ 974221 h 1062861"/>
              <a:gd name="connsiteX7" fmla="*/ 1486968 w 5187297"/>
              <a:gd name="connsiteY7" fmla="*/ 931492 h 1062861"/>
              <a:gd name="connsiteX8" fmla="*/ 1649338 w 5187297"/>
              <a:gd name="connsiteY8" fmla="*/ 897309 h 1062861"/>
              <a:gd name="connsiteX9" fmla="*/ 2102265 w 5187297"/>
              <a:gd name="connsiteY9" fmla="*/ 752030 h 1062861"/>
              <a:gd name="connsiteX10" fmla="*/ 2307364 w 5187297"/>
              <a:gd name="connsiteY10" fmla="*/ 675118 h 1062861"/>
              <a:gd name="connsiteX11" fmla="*/ 2435551 w 5187297"/>
              <a:gd name="connsiteY11" fmla="*/ 623843 h 1062861"/>
              <a:gd name="connsiteX12" fmla="*/ 2546646 w 5187297"/>
              <a:gd name="connsiteY12" fmla="*/ 589660 h 1062861"/>
              <a:gd name="connsiteX13" fmla="*/ 2640650 w 5187297"/>
              <a:gd name="connsiteY13" fmla="*/ 564023 h 1062861"/>
              <a:gd name="connsiteX14" fmla="*/ 2709016 w 5187297"/>
              <a:gd name="connsiteY14" fmla="*/ 529840 h 1062861"/>
              <a:gd name="connsiteX15" fmla="*/ 2803020 w 5187297"/>
              <a:gd name="connsiteY15" fmla="*/ 495656 h 1062861"/>
              <a:gd name="connsiteX16" fmla="*/ 2888478 w 5187297"/>
              <a:gd name="connsiteY16" fmla="*/ 470019 h 1062861"/>
              <a:gd name="connsiteX17" fmla="*/ 3042302 w 5187297"/>
              <a:gd name="connsiteY17" fmla="*/ 393107 h 1062861"/>
              <a:gd name="connsiteX18" fmla="*/ 3110669 w 5187297"/>
              <a:gd name="connsiteY18" fmla="*/ 358924 h 1062861"/>
              <a:gd name="connsiteX19" fmla="*/ 3187581 w 5187297"/>
              <a:gd name="connsiteY19" fmla="*/ 307649 h 1062861"/>
              <a:gd name="connsiteX20" fmla="*/ 3332859 w 5187297"/>
              <a:gd name="connsiteY20" fmla="*/ 247828 h 1062861"/>
              <a:gd name="connsiteX21" fmla="*/ 3401226 w 5187297"/>
              <a:gd name="connsiteY21" fmla="*/ 213645 h 1062861"/>
              <a:gd name="connsiteX22" fmla="*/ 3461046 w 5187297"/>
              <a:gd name="connsiteY22" fmla="*/ 188008 h 1062861"/>
              <a:gd name="connsiteX23" fmla="*/ 3580687 w 5187297"/>
              <a:gd name="connsiteY23" fmla="*/ 119641 h 1062861"/>
              <a:gd name="connsiteX24" fmla="*/ 3683237 w 5187297"/>
              <a:gd name="connsiteY24" fmla="*/ 51275 h 1062861"/>
              <a:gd name="connsiteX25" fmla="*/ 3862699 w 5187297"/>
              <a:gd name="connsiteY25" fmla="*/ 0 h 1062861"/>
              <a:gd name="connsiteX26" fmla="*/ 4178893 w 5187297"/>
              <a:gd name="connsiteY26" fmla="*/ 8546 h 1062861"/>
              <a:gd name="connsiteX27" fmla="*/ 4366900 w 5187297"/>
              <a:gd name="connsiteY27" fmla="*/ 34184 h 1062861"/>
              <a:gd name="connsiteX28" fmla="*/ 4572000 w 5187297"/>
              <a:gd name="connsiteY28" fmla="*/ 51275 h 1062861"/>
              <a:gd name="connsiteX29" fmla="*/ 4657457 w 5187297"/>
              <a:gd name="connsiteY29" fmla="*/ 68367 h 1062861"/>
              <a:gd name="connsiteX30" fmla="*/ 4708732 w 5187297"/>
              <a:gd name="connsiteY30" fmla="*/ 76913 h 1062861"/>
              <a:gd name="connsiteX31" fmla="*/ 4768553 w 5187297"/>
              <a:gd name="connsiteY31" fmla="*/ 102550 h 1062861"/>
              <a:gd name="connsiteX32" fmla="*/ 4828373 w 5187297"/>
              <a:gd name="connsiteY32" fmla="*/ 111096 h 1062861"/>
              <a:gd name="connsiteX33" fmla="*/ 4896740 w 5187297"/>
              <a:gd name="connsiteY33" fmla="*/ 128187 h 1062861"/>
              <a:gd name="connsiteX34" fmla="*/ 4990743 w 5187297"/>
              <a:gd name="connsiteY34" fmla="*/ 145279 h 1062861"/>
              <a:gd name="connsiteX35" fmla="*/ 5059110 w 5187297"/>
              <a:gd name="connsiteY35" fmla="*/ 162370 h 1062861"/>
              <a:gd name="connsiteX36" fmla="*/ 5084747 w 5187297"/>
              <a:gd name="connsiteY36" fmla="*/ 170916 h 1062861"/>
              <a:gd name="connsiteX37" fmla="*/ 5110385 w 5187297"/>
              <a:gd name="connsiteY37" fmla="*/ 188008 h 1062861"/>
              <a:gd name="connsiteX38" fmla="*/ 5161659 w 5187297"/>
              <a:gd name="connsiteY38" fmla="*/ 196554 h 1062861"/>
              <a:gd name="connsiteX39" fmla="*/ 5187297 w 5187297"/>
              <a:gd name="connsiteY39" fmla="*/ 205099 h 1062861"/>
              <a:gd name="connsiteX40" fmla="*/ 5178751 w 5187297"/>
              <a:gd name="connsiteY40" fmla="*/ 213645 h 106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87297" h="1062861">
                <a:moveTo>
                  <a:pt x="0" y="1051133"/>
                </a:moveTo>
                <a:cubicBezTo>
                  <a:pt x="208535" y="1070091"/>
                  <a:pt x="91705" y="1063061"/>
                  <a:pt x="461472" y="1051133"/>
                </a:cubicBezTo>
                <a:cubicBezTo>
                  <a:pt x="518997" y="1049277"/>
                  <a:pt x="648973" y="1042650"/>
                  <a:pt x="717846" y="1034041"/>
                </a:cubicBezTo>
                <a:cubicBezTo>
                  <a:pt x="755024" y="1029394"/>
                  <a:pt x="791741" y="1021414"/>
                  <a:pt x="828942" y="1016950"/>
                </a:cubicBezTo>
                <a:cubicBezTo>
                  <a:pt x="862999" y="1012863"/>
                  <a:pt x="897416" y="1012336"/>
                  <a:pt x="931491" y="1008404"/>
                </a:cubicBezTo>
                <a:cubicBezTo>
                  <a:pt x="971511" y="1003786"/>
                  <a:pt x="1011123" y="996020"/>
                  <a:pt x="1051132" y="991313"/>
                </a:cubicBezTo>
                <a:cubicBezTo>
                  <a:pt x="1107996" y="984623"/>
                  <a:pt x="1165162" y="980722"/>
                  <a:pt x="1222048" y="974221"/>
                </a:cubicBezTo>
                <a:cubicBezTo>
                  <a:pt x="1333213" y="961516"/>
                  <a:pt x="1375624" y="953761"/>
                  <a:pt x="1486968" y="931492"/>
                </a:cubicBezTo>
                <a:cubicBezTo>
                  <a:pt x="1541204" y="920645"/>
                  <a:pt x="1595754" y="911017"/>
                  <a:pt x="1649338" y="897309"/>
                </a:cubicBezTo>
                <a:cubicBezTo>
                  <a:pt x="1786370" y="862254"/>
                  <a:pt x="1973565" y="800292"/>
                  <a:pt x="2102265" y="752030"/>
                </a:cubicBezTo>
                <a:cubicBezTo>
                  <a:pt x="2170631" y="726393"/>
                  <a:pt x="2239571" y="702235"/>
                  <a:pt x="2307364" y="675118"/>
                </a:cubicBezTo>
                <a:cubicBezTo>
                  <a:pt x="2350093" y="658026"/>
                  <a:pt x="2392212" y="639321"/>
                  <a:pt x="2435551" y="623843"/>
                </a:cubicBezTo>
                <a:cubicBezTo>
                  <a:pt x="2472039" y="610812"/>
                  <a:pt x="2509451" y="600509"/>
                  <a:pt x="2546646" y="589660"/>
                </a:cubicBezTo>
                <a:cubicBezTo>
                  <a:pt x="2577826" y="580566"/>
                  <a:pt x="2610173" y="575251"/>
                  <a:pt x="2640650" y="564023"/>
                </a:cubicBezTo>
                <a:cubicBezTo>
                  <a:pt x="2664558" y="555215"/>
                  <a:pt x="2685534" y="539727"/>
                  <a:pt x="2709016" y="529840"/>
                </a:cubicBezTo>
                <a:cubicBezTo>
                  <a:pt x="2739745" y="516901"/>
                  <a:pt x="2771389" y="506200"/>
                  <a:pt x="2803020" y="495656"/>
                </a:cubicBezTo>
                <a:cubicBezTo>
                  <a:pt x="2831234" y="486251"/>
                  <a:pt x="2861142" y="481734"/>
                  <a:pt x="2888478" y="470019"/>
                </a:cubicBezTo>
                <a:cubicBezTo>
                  <a:pt x="2941170" y="447437"/>
                  <a:pt x="2991027" y="418744"/>
                  <a:pt x="3042302" y="393107"/>
                </a:cubicBezTo>
                <a:cubicBezTo>
                  <a:pt x="3065091" y="381713"/>
                  <a:pt x="3089469" y="373057"/>
                  <a:pt x="3110669" y="358924"/>
                </a:cubicBezTo>
                <a:cubicBezTo>
                  <a:pt x="3136306" y="341832"/>
                  <a:pt x="3161023" y="323272"/>
                  <a:pt x="3187581" y="307649"/>
                </a:cubicBezTo>
                <a:cubicBezTo>
                  <a:pt x="3276201" y="255520"/>
                  <a:pt x="3235931" y="287740"/>
                  <a:pt x="3332859" y="247828"/>
                </a:cubicBezTo>
                <a:cubicBezTo>
                  <a:pt x="3356419" y="238127"/>
                  <a:pt x="3378137" y="224420"/>
                  <a:pt x="3401226" y="213645"/>
                </a:cubicBezTo>
                <a:cubicBezTo>
                  <a:pt x="3420885" y="204471"/>
                  <a:pt x="3441829" y="198074"/>
                  <a:pt x="3461046" y="188008"/>
                </a:cubicBezTo>
                <a:cubicBezTo>
                  <a:pt x="3501734" y="166695"/>
                  <a:pt x="3544820" y="148335"/>
                  <a:pt x="3580687" y="119641"/>
                </a:cubicBezTo>
                <a:cubicBezTo>
                  <a:pt x="3617506" y="90186"/>
                  <a:pt x="3637601" y="70490"/>
                  <a:pt x="3683237" y="51275"/>
                </a:cubicBezTo>
                <a:cubicBezTo>
                  <a:pt x="3754467" y="21284"/>
                  <a:pt x="3791600" y="15800"/>
                  <a:pt x="3862699" y="0"/>
                </a:cubicBezTo>
                <a:lnTo>
                  <a:pt x="4178893" y="8546"/>
                </a:lnTo>
                <a:cubicBezTo>
                  <a:pt x="4227628" y="10665"/>
                  <a:pt x="4325325" y="28515"/>
                  <a:pt x="4366900" y="34184"/>
                </a:cubicBezTo>
                <a:cubicBezTo>
                  <a:pt x="4443069" y="44570"/>
                  <a:pt x="4489969" y="45806"/>
                  <a:pt x="4572000" y="51275"/>
                </a:cubicBezTo>
                <a:lnTo>
                  <a:pt x="4657457" y="68367"/>
                </a:lnTo>
                <a:cubicBezTo>
                  <a:pt x="4674488" y="71560"/>
                  <a:pt x="4691817" y="73154"/>
                  <a:pt x="4708732" y="76913"/>
                </a:cubicBezTo>
                <a:cubicBezTo>
                  <a:pt x="4797878" y="96722"/>
                  <a:pt x="4653591" y="71196"/>
                  <a:pt x="4768553" y="102550"/>
                </a:cubicBezTo>
                <a:cubicBezTo>
                  <a:pt x="4787986" y="107850"/>
                  <a:pt x="4808622" y="107146"/>
                  <a:pt x="4828373" y="111096"/>
                </a:cubicBezTo>
                <a:cubicBezTo>
                  <a:pt x="4851407" y="115703"/>
                  <a:pt x="4873771" y="123265"/>
                  <a:pt x="4896740" y="128187"/>
                </a:cubicBezTo>
                <a:cubicBezTo>
                  <a:pt x="5018885" y="154361"/>
                  <a:pt x="4883624" y="120560"/>
                  <a:pt x="4990743" y="145279"/>
                </a:cubicBezTo>
                <a:cubicBezTo>
                  <a:pt x="5013632" y="150561"/>
                  <a:pt x="5036825" y="154941"/>
                  <a:pt x="5059110" y="162370"/>
                </a:cubicBezTo>
                <a:cubicBezTo>
                  <a:pt x="5067656" y="165219"/>
                  <a:pt x="5076690" y="166887"/>
                  <a:pt x="5084747" y="170916"/>
                </a:cubicBezTo>
                <a:cubicBezTo>
                  <a:pt x="5093934" y="175509"/>
                  <a:pt x="5100641" y="184760"/>
                  <a:pt x="5110385" y="188008"/>
                </a:cubicBezTo>
                <a:cubicBezTo>
                  <a:pt x="5126823" y="193487"/>
                  <a:pt x="5144744" y="192795"/>
                  <a:pt x="5161659" y="196554"/>
                </a:cubicBezTo>
                <a:cubicBezTo>
                  <a:pt x="5170453" y="198508"/>
                  <a:pt x="5180927" y="198729"/>
                  <a:pt x="5187297" y="205099"/>
                </a:cubicBezTo>
                <a:lnTo>
                  <a:pt x="5178751" y="213645"/>
                </a:lnTo>
              </a:path>
            </a:pathLst>
          </a:custGeom>
          <a:noFill/>
          <a:ln w="1905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9465F8-5A2F-CA07-A2EF-0114663BDA23}"/>
              </a:ext>
            </a:extLst>
          </p:cNvPr>
          <p:cNvSpPr/>
          <p:nvPr/>
        </p:nvSpPr>
        <p:spPr bwMode="auto">
          <a:xfrm>
            <a:off x="9161092" y="1897166"/>
            <a:ext cx="1222048" cy="1743342"/>
          </a:xfrm>
          <a:custGeom>
            <a:avLst/>
            <a:gdLst>
              <a:gd name="connsiteX0" fmla="*/ 256373 w 1222048"/>
              <a:gd name="connsiteY0" fmla="*/ 1743342 h 1743342"/>
              <a:gd name="connsiteX1" fmla="*/ 589659 w 1222048"/>
              <a:gd name="connsiteY1" fmla="*/ 1717705 h 1743342"/>
              <a:gd name="connsiteX2" fmla="*/ 743484 w 1222048"/>
              <a:gd name="connsiteY2" fmla="*/ 1666430 h 1743342"/>
              <a:gd name="connsiteX3" fmla="*/ 905854 w 1222048"/>
              <a:gd name="connsiteY3" fmla="*/ 1580972 h 1743342"/>
              <a:gd name="connsiteX4" fmla="*/ 999858 w 1222048"/>
              <a:gd name="connsiteY4" fmla="*/ 1512606 h 1743342"/>
              <a:gd name="connsiteX5" fmla="*/ 1128044 w 1222048"/>
              <a:gd name="connsiteY5" fmla="*/ 1324598 h 1743342"/>
              <a:gd name="connsiteX6" fmla="*/ 1170773 w 1222048"/>
              <a:gd name="connsiteY6" fmla="*/ 1204957 h 1743342"/>
              <a:gd name="connsiteX7" fmla="*/ 1222048 w 1222048"/>
              <a:gd name="connsiteY7" fmla="*/ 982767 h 1743342"/>
              <a:gd name="connsiteX8" fmla="*/ 1204957 w 1222048"/>
              <a:gd name="connsiteY8" fmla="*/ 615298 h 1743342"/>
              <a:gd name="connsiteX9" fmla="*/ 1136590 w 1222048"/>
              <a:gd name="connsiteY9" fmla="*/ 410198 h 1743342"/>
              <a:gd name="connsiteX10" fmla="*/ 1076770 w 1222048"/>
              <a:gd name="connsiteY10" fmla="*/ 264920 h 1743342"/>
              <a:gd name="connsiteX11" fmla="*/ 1025495 w 1222048"/>
              <a:gd name="connsiteY11" fmla="*/ 205099 h 1743342"/>
              <a:gd name="connsiteX12" fmla="*/ 982766 w 1222048"/>
              <a:gd name="connsiteY12" fmla="*/ 170916 h 1743342"/>
              <a:gd name="connsiteX13" fmla="*/ 794758 w 1222048"/>
              <a:gd name="connsiteY13" fmla="*/ 68367 h 1743342"/>
              <a:gd name="connsiteX14" fmla="*/ 675117 w 1222048"/>
              <a:gd name="connsiteY14" fmla="*/ 25638 h 1743342"/>
              <a:gd name="connsiteX15" fmla="*/ 598205 w 1222048"/>
              <a:gd name="connsiteY15" fmla="*/ 17092 h 1743342"/>
              <a:gd name="connsiteX16" fmla="*/ 435835 w 1222048"/>
              <a:gd name="connsiteY16" fmla="*/ 0 h 1743342"/>
              <a:gd name="connsiteX17" fmla="*/ 85458 w 1222048"/>
              <a:gd name="connsiteY17" fmla="*/ 8546 h 1743342"/>
              <a:gd name="connsiteX18" fmla="*/ 17091 w 1222048"/>
              <a:gd name="connsiteY18" fmla="*/ 25638 h 1743342"/>
              <a:gd name="connsiteX19" fmla="*/ 0 w 1222048"/>
              <a:gd name="connsiteY19" fmla="*/ 25638 h 1743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2048" h="1743342">
                <a:moveTo>
                  <a:pt x="256373" y="1743342"/>
                </a:moveTo>
                <a:cubicBezTo>
                  <a:pt x="387739" y="1737087"/>
                  <a:pt x="462136" y="1737324"/>
                  <a:pt x="589659" y="1717705"/>
                </a:cubicBezTo>
                <a:cubicBezTo>
                  <a:pt x="646006" y="1709036"/>
                  <a:pt x="690789" y="1688617"/>
                  <a:pt x="743484" y="1666430"/>
                </a:cubicBezTo>
                <a:cubicBezTo>
                  <a:pt x="815434" y="1636135"/>
                  <a:pt x="838159" y="1626102"/>
                  <a:pt x="905854" y="1580972"/>
                </a:cubicBezTo>
                <a:cubicBezTo>
                  <a:pt x="938092" y="1559480"/>
                  <a:pt x="970899" y="1538347"/>
                  <a:pt x="999858" y="1512606"/>
                </a:cubicBezTo>
                <a:cubicBezTo>
                  <a:pt x="1054291" y="1464221"/>
                  <a:pt x="1098706" y="1387787"/>
                  <a:pt x="1128044" y="1324598"/>
                </a:cubicBezTo>
                <a:cubicBezTo>
                  <a:pt x="1145877" y="1286188"/>
                  <a:pt x="1157814" y="1245273"/>
                  <a:pt x="1170773" y="1204957"/>
                </a:cubicBezTo>
                <a:cubicBezTo>
                  <a:pt x="1208595" y="1087289"/>
                  <a:pt x="1203053" y="1096739"/>
                  <a:pt x="1222048" y="982767"/>
                </a:cubicBezTo>
                <a:cubicBezTo>
                  <a:pt x="1216351" y="860277"/>
                  <a:pt x="1223058" y="736577"/>
                  <a:pt x="1204957" y="615298"/>
                </a:cubicBezTo>
                <a:cubicBezTo>
                  <a:pt x="1194319" y="544023"/>
                  <a:pt x="1164029" y="476835"/>
                  <a:pt x="1136590" y="410198"/>
                </a:cubicBezTo>
                <a:cubicBezTo>
                  <a:pt x="1116650" y="361772"/>
                  <a:pt x="1110852" y="304683"/>
                  <a:pt x="1076770" y="264920"/>
                </a:cubicBezTo>
                <a:cubicBezTo>
                  <a:pt x="1059678" y="244980"/>
                  <a:pt x="1044066" y="223670"/>
                  <a:pt x="1025495" y="205099"/>
                </a:cubicBezTo>
                <a:cubicBezTo>
                  <a:pt x="1012597" y="192201"/>
                  <a:pt x="998059" y="180857"/>
                  <a:pt x="982766" y="170916"/>
                </a:cubicBezTo>
                <a:cubicBezTo>
                  <a:pt x="893050" y="112601"/>
                  <a:pt x="875532" y="100677"/>
                  <a:pt x="794758" y="68367"/>
                </a:cubicBezTo>
                <a:cubicBezTo>
                  <a:pt x="787140" y="65320"/>
                  <a:pt x="692026" y="29020"/>
                  <a:pt x="675117" y="25638"/>
                </a:cubicBezTo>
                <a:cubicBezTo>
                  <a:pt x="649823" y="20579"/>
                  <a:pt x="623872" y="19659"/>
                  <a:pt x="598205" y="17092"/>
                </a:cubicBezTo>
                <a:cubicBezTo>
                  <a:pt x="438829" y="1154"/>
                  <a:pt x="566443" y="16327"/>
                  <a:pt x="435835" y="0"/>
                </a:cubicBezTo>
                <a:lnTo>
                  <a:pt x="85458" y="8546"/>
                </a:lnTo>
                <a:cubicBezTo>
                  <a:pt x="31319" y="10900"/>
                  <a:pt x="58106" y="17435"/>
                  <a:pt x="17091" y="25638"/>
                </a:cubicBezTo>
                <a:cubicBezTo>
                  <a:pt x="11505" y="26755"/>
                  <a:pt x="5697" y="25638"/>
                  <a:pt x="0" y="25638"/>
                </a:cubicBezTo>
              </a:path>
            </a:pathLst>
          </a:custGeom>
          <a:noFill/>
          <a:ln w="19050">
            <a:solidFill>
              <a:srgbClr val="5C3269"/>
            </a:solidFill>
            <a:miter lim="800000"/>
            <a:headEnd/>
            <a:tailEnd type="arrow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184570-B2BE-3EC1-7880-DB10D2BA169B}"/>
              </a:ext>
            </a:extLst>
          </p:cNvPr>
          <p:cNvCxnSpPr/>
          <p:nvPr/>
        </p:nvCxnSpPr>
        <p:spPr bwMode="auto">
          <a:xfrm>
            <a:off x="7500289" y="4072188"/>
            <a:ext cx="1994088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B1224C44-4701-E539-5EA7-BE52EDDA689F}"/>
              </a:ext>
            </a:extLst>
          </p:cNvPr>
          <p:cNvSpPr/>
          <p:nvPr/>
        </p:nvSpPr>
        <p:spPr bwMode="auto">
          <a:xfrm>
            <a:off x="6982678" y="5566352"/>
            <a:ext cx="3931065" cy="1080150"/>
          </a:xfrm>
          <a:prstGeom prst="borderCallout1">
            <a:avLst>
              <a:gd name="adj1" fmla="val -4431"/>
              <a:gd name="adj2" fmla="val 67762"/>
              <a:gd name="adj3" fmla="val -133853"/>
              <a:gd name="adj4" fmla="val 56620"/>
            </a:avLst>
          </a:prstGeom>
          <a:solidFill>
            <a:srgbClr val="5C3269"/>
          </a:solidFill>
          <a:ln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 дизельного мотора, запуск начинается со старта нагревателя, чего нет в бензиновом моторе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34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0EA1-B285-F990-6BB6-2B9A887A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описание интерфейса в </a:t>
            </a:r>
            <a:r>
              <a:rPr lang="en-US" dirty="0"/>
              <a:t>UML</a:t>
            </a:r>
            <a:r>
              <a:rPr lang="ru-RU" dirty="0"/>
              <a:t> и </a:t>
            </a:r>
            <a:r>
              <a:rPr lang="en-US" dirty="0"/>
              <a:t>C#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362B0-41C4-6F33-80C3-FC86B150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5" y="1556740"/>
            <a:ext cx="5153744" cy="4172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FE518-F5D9-0126-B8DE-4C188164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27" y="1124680"/>
            <a:ext cx="4678819" cy="1224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4C4B85-E6F6-2280-6CC7-C0512E39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215" y="3212970"/>
            <a:ext cx="5760800" cy="158422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E0A25A-A9AC-FF18-32E0-38B2E4E78FB6}"/>
              </a:ext>
            </a:extLst>
          </p:cNvPr>
          <p:cNvSpPr/>
          <p:nvPr/>
        </p:nvSpPr>
        <p:spPr bwMode="auto">
          <a:xfrm>
            <a:off x="25637" y="2281727"/>
            <a:ext cx="4460905" cy="2597922"/>
          </a:xfrm>
          <a:custGeom>
            <a:avLst/>
            <a:gdLst>
              <a:gd name="connsiteX0" fmla="*/ 854580 w 4460905"/>
              <a:gd name="connsiteY0" fmla="*/ 247828 h 2597922"/>
              <a:gd name="connsiteX1" fmla="*/ 769122 w 4460905"/>
              <a:gd name="connsiteY1" fmla="*/ 239282 h 2597922"/>
              <a:gd name="connsiteX2" fmla="*/ 666572 w 4460905"/>
              <a:gd name="connsiteY2" fmla="*/ 230737 h 2597922"/>
              <a:gd name="connsiteX3" fmla="*/ 615298 w 4460905"/>
              <a:gd name="connsiteY3" fmla="*/ 222191 h 2597922"/>
              <a:gd name="connsiteX4" fmla="*/ 273466 w 4460905"/>
              <a:gd name="connsiteY4" fmla="*/ 273466 h 2597922"/>
              <a:gd name="connsiteX5" fmla="*/ 230737 w 4460905"/>
              <a:gd name="connsiteY5" fmla="*/ 307649 h 2597922"/>
              <a:gd name="connsiteX6" fmla="*/ 196554 w 4460905"/>
              <a:gd name="connsiteY6" fmla="*/ 367469 h 2597922"/>
              <a:gd name="connsiteX7" fmla="*/ 145279 w 4460905"/>
              <a:gd name="connsiteY7" fmla="*/ 427290 h 2597922"/>
              <a:gd name="connsiteX8" fmla="*/ 59821 w 4460905"/>
              <a:gd name="connsiteY8" fmla="*/ 675118 h 2597922"/>
              <a:gd name="connsiteX9" fmla="*/ 42729 w 4460905"/>
              <a:gd name="connsiteY9" fmla="*/ 777667 h 2597922"/>
              <a:gd name="connsiteX10" fmla="*/ 17092 w 4460905"/>
              <a:gd name="connsiteY10" fmla="*/ 1145137 h 2597922"/>
              <a:gd name="connsiteX11" fmla="*/ 8546 w 4460905"/>
              <a:gd name="connsiteY11" fmla="*/ 1580972 h 2597922"/>
              <a:gd name="connsiteX12" fmla="*/ 0 w 4460905"/>
              <a:gd name="connsiteY12" fmla="*/ 1666430 h 2597922"/>
              <a:gd name="connsiteX13" fmla="*/ 8546 w 4460905"/>
              <a:gd name="connsiteY13" fmla="*/ 1982624 h 2597922"/>
              <a:gd name="connsiteX14" fmla="*/ 42729 w 4460905"/>
              <a:gd name="connsiteY14" fmla="*/ 2187723 h 2597922"/>
              <a:gd name="connsiteX15" fmla="*/ 94004 w 4460905"/>
              <a:gd name="connsiteY15" fmla="*/ 2324456 h 2597922"/>
              <a:gd name="connsiteX16" fmla="*/ 128187 w 4460905"/>
              <a:gd name="connsiteY16" fmla="*/ 2375731 h 2597922"/>
              <a:gd name="connsiteX17" fmla="*/ 196554 w 4460905"/>
              <a:gd name="connsiteY17" fmla="*/ 2478280 h 2597922"/>
              <a:gd name="connsiteX18" fmla="*/ 222191 w 4460905"/>
              <a:gd name="connsiteY18" fmla="*/ 2521009 h 2597922"/>
              <a:gd name="connsiteX19" fmla="*/ 290557 w 4460905"/>
              <a:gd name="connsiteY19" fmla="*/ 2572284 h 2597922"/>
              <a:gd name="connsiteX20" fmla="*/ 350378 w 4460905"/>
              <a:gd name="connsiteY20" fmla="*/ 2580830 h 2597922"/>
              <a:gd name="connsiteX21" fmla="*/ 504202 w 4460905"/>
              <a:gd name="connsiteY21" fmla="*/ 2589376 h 2597922"/>
              <a:gd name="connsiteX22" fmla="*/ 811851 w 4460905"/>
              <a:gd name="connsiteY22" fmla="*/ 2580830 h 2597922"/>
              <a:gd name="connsiteX23" fmla="*/ 914400 w 4460905"/>
              <a:gd name="connsiteY23" fmla="*/ 2563738 h 2597922"/>
              <a:gd name="connsiteX24" fmla="*/ 1128045 w 4460905"/>
              <a:gd name="connsiteY24" fmla="*/ 2572284 h 2597922"/>
              <a:gd name="connsiteX25" fmla="*/ 1461331 w 4460905"/>
              <a:gd name="connsiteY25" fmla="*/ 2563738 h 2597922"/>
              <a:gd name="connsiteX26" fmla="*/ 1538243 w 4460905"/>
              <a:gd name="connsiteY26" fmla="*/ 2538101 h 2597922"/>
              <a:gd name="connsiteX27" fmla="*/ 1700613 w 4460905"/>
              <a:gd name="connsiteY27" fmla="*/ 2512464 h 2597922"/>
              <a:gd name="connsiteX28" fmla="*/ 1880075 w 4460905"/>
              <a:gd name="connsiteY28" fmla="*/ 2521009 h 2597922"/>
              <a:gd name="connsiteX29" fmla="*/ 2093720 w 4460905"/>
              <a:gd name="connsiteY29" fmla="*/ 2538101 h 2597922"/>
              <a:gd name="connsiteX30" fmla="*/ 2213361 w 4460905"/>
              <a:gd name="connsiteY30" fmla="*/ 2546647 h 2597922"/>
              <a:gd name="connsiteX31" fmla="*/ 2768838 w 4460905"/>
              <a:gd name="connsiteY31" fmla="*/ 2555193 h 2597922"/>
              <a:gd name="connsiteX32" fmla="*/ 3144853 w 4460905"/>
              <a:gd name="connsiteY32" fmla="*/ 2597922 h 2597922"/>
              <a:gd name="connsiteX33" fmla="*/ 3495230 w 4460905"/>
              <a:gd name="connsiteY33" fmla="*/ 2580830 h 2597922"/>
              <a:gd name="connsiteX34" fmla="*/ 3802879 w 4460905"/>
              <a:gd name="connsiteY34" fmla="*/ 2461189 h 2597922"/>
              <a:gd name="connsiteX35" fmla="*/ 3999432 w 4460905"/>
              <a:gd name="connsiteY35" fmla="*/ 2324456 h 2597922"/>
              <a:gd name="connsiteX36" fmla="*/ 4144711 w 4460905"/>
              <a:gd name="connsiteY36" fmla="*/ 2238998 h 2597922"/>
              <a:gd name="connsiteX37" fmla="*/ 4213077 w 4460905"/>
              <a:gd name="connsiteY37" fmla="*/ 2179178 h 2597922"/>
              <a:gd name="connsiteX38" fmla="*/ 4341264 w 4460905"/>
              <a:gd name="connsiteY38" fmla="*/ 1991170 h 2597922"/>
              <a:gd name="connsiteX39" fmla="*/ 4392539 w 4460905"/>
              <a:gd name="connsiteY39" fmla="*/ 1880075 h 2597922"/>
              <a:gd name="connsiteX40" fmla="*/ 4435268 w 4460905"/>
              <a:gd name="connsiteY40" fmla="*/ 1632247 h 2597922"/>
              <a:gd name="connsiteX41" fmla="*/ 4443813 w 4460905"/>
              <a:gd name="connsiteY41" fmla="*/ 1384419 h 2597922"/>
              <a:gd name="connsiteX42" fmla="*/ 4452359 w 4460905"/>
              <a:gd name="connsiteY42" fmla="*/ 1093862 h 2597922"/>
              <a:gd name="connsiteX43" fmla="*/ 4460905 w 4460905"/>
              <a:gd name="connsiteY43" fmla="*/ 897309 h 2597922"/>
              <a:gd name="connsiteX44" fmla="*/ 4409630 w 4460905"/>
              <a:gd name="connsiteY44" fmla="*/ 521294 h 2597922"/>
              <a:gd name="connsiteX45" fmla="*/ 4358356 w 4460905"/>
              <a:gd name="connsiteY45" fmla="*/ 401652 h 2597922"/>
              <a:gd name="connsiteX46" fmla="*/ 4204531 w 4460905"/>
              <a:gd name="connsiteY46" fmla="*/ 273466 h 2597922"/>
              <a:gd name="connsiteX47" fmla="*/ 4076344 w 4460905"/>
              <a:gd name="connsiteY47" fmla="*/ 205099 h 2597922"/>
              <a:gd name="connsiteX48" fmla="*/ 3546505 w 4460905"/>
              <a:gd name="connsiteY48" fmla="*/ 68366 h 2597922"/>
              <a:gd name="connsiteX49" fmla="*/ 3281585 w 4460905"/>
              <a:gd name="connsiteY49" fmla="*/ 25637 h 2597922"/>
              <a:gd name="connsiteX50" fmla="*/ 3179036 w 4460905"/>
              <a:gd name="connsiteY50" fmla="*/ 17092 h 2597922"/>
              <a:gd name="connsiteX51" fmla="*/ 2888479 w 4460905"/>
              <a:gd name="connsiteY51" fmla="*/ 0 h 2597922"/>
              <a:gd name="connsiteX52" fmla="*/ 2444098 w 4460905"/>
              <a:gd name="connsiteY52" fmla="*/ 17092 h 2597922"/>
              <a:gd name="connsiteX53" fmla="*/ 2273182 w 4460905"/>
              <a:gd name="connsiteY53" fmla="*/ 34183 h 2597922"/>
              <a:gd name="connsiteX54" fmla="*/ 2068083 w 4460905"/>
              <a:gd name="connsiteY54" fmla="*/ 51275 h 2597922"/>
              <a:gd name="connsiteX55" fmla="*/ 1897167 w 4460905"/>
              <a:gd name="connsiteY55" fmla="*/ 59821 h 2597922"/>
              <a:gd name="connsiteX56" fmla="*/ 1563881 w 4460905"/>
              <a:gd name="connsiteY56" fmla="*/ 76912 h 2597922"/>
              <a:gd name="connsiteX57" fmla="*/ 1230595 w 4460905"/>
              <a:gd name="connsiteY57" fmla="*/ 119641 h 2597922"/>
              <a:gd name="connsiteX58" fmla="*/ 1068225 w 4460905"/>
              <a:gd name="connsiteY58" fmla="*/ 145279 h 2597922"/>
              <a:gd name="connsiteX59" fmla="*/ 940038 w 4460905"/>
              <a:gd name="connsiteY59" fmla="*/ 153824 h 2597922"/>
              <a:gd name="connsiteX60" fmla="*/ 470019 w 4460905"/>
              <a:gd name="connsiteY60" fmla="*/ 162370 h 2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460905" h="2597922">
                <a:moveTo>
                  <a:pt x="854580" y="247828"/>
                </a:moveTo>
                <a:lnTo>
                  <a:pt x="769122" y="239282"/>
                </a:lnTo>
                <a:cubicBezTo>
                  <a:pt x="734961" y="236177"/>
                  <a:pt x="700664" y="234525"/>
                  <a:pt x="666572" y="230737"/>
                </a:cubicBezTo>
                <a:cubicBezTo>
                  <a:pt x="649351" y="228824"/>
                  <a:pt x="632389" y="225040"/>
                  <a:pt x="615298" y="222191"/>
                </a:cubicBezTo>
                <a:cubicBezTo>
                  <a:pt x="480680" y="234069"/>
                  <a:pt x="377316" y="207380"/>
                  <a:pt x="273466" y="273466"/>
                </a:cubicBezTo>
                <a:cubicBezTo>
                  <a:pt x="258078" y="283259"/>
                  <a:pt x="244980" y="296255"/>
                  <a:pt x="230737" y="307649"/>
                </a:cubicBezTo>
                <a:cubicBezTo>
                  <a:pt x="219343" y="327589"/>
                  <a:pt x="209903" y="348781"/>
                  <a:pt x="196554" y="367469"/>
                </a:cubicBezTo>
                <a:cubicBezTo>
                  <a:pt x="181289" y="388840"/>
                  <a:pt x="157396" y="403989"/>
                  <a:pt x="145279" y="427290"/>
                </a:cubicBezTo>
                <a:cubicBezTo>
                  <a:pt x="114713" y="486070"/>
                  <a:pt x="75712" y="602018"/>
                  <a:pt x="59821" y="675118"/>
                </a:cubicBezTo>
                <a:cubicBezTo>
                  <a:pt x="52459" y="708982"/>
                  <a:pt x="48426" y="743484"/>
                  <a:pt x="42729" y="777667"/>
                </a:cubicBezTo>
                <a:cubicBezTo>
                  <a:pt x="22265" y="1053946"/>
                  <a:pt x="30449" y="931431"/>
                  <a:pt x="17092" y="1145137"/>
                </a:cubicBezTo>
                <a:cubicBezTo>
                  <a:pt x="14243" y="1290415"/>
                  <a:pt x="13308" y="1435744"/>
                  <a:pt x="8546" y="1580972"/>
                </a:cubicBezTo>
                <a:cubicBezTo>
                  <a:pt x="7608" y="1609585"/>
                  <a:pt x="0" y="1637802"/>
                  <a:pt x="0" y="1666430"/>
                </a:cubicBezTo>
                <a:cubicBezTo>
                  <a:pt x="0" y="1771866"/>
                  <a:pt x="2697" y="1877350"/>
                  <a:pt x="8546" y="1982624"/>
                </a:cubicBezTo>
                <a:cubicBezTo>
                  <a:pt x="14081" y="2082252"/>
                  <a:pt x="18189" y="2109193"/>
                  <a:pt x="42729" y="2187723"/>
                </a:cubicBezTo>
                <a:cubicBezTo>
                  <a:pt x="54359" y="2224937"/>
                  <a:pt x="74474" y="2288186"/>
                  <a:pt x="94004" y="2324456"/>
                </a:cubicBezTo>
                <a:cubicBezTo>
                  <a:pt x="103743" y="2342542"/>
                  <a:pt x="117421" y="2358237"/>
                  <a:pt x="128187" y="2375731"/>
                </a:cubicBezTo>
                <a:cubicBezTo>
                  <a:pt x="254475" y="2580951"/>
                  <a:pt x="82060" y="2314720"/>
                  <a:pt x="196554" y="2478280"/>
                </a:cubicBezTo>
                <a:cubicBezTo>
                  <a:pt x="206079" y="2491887"/>
                  <a:pt x="212225" y="2507721"/>
                  <a:pt x="222191" y="2521009"/>
                </a:cubicBezTo>
                <a:cubicBezTo>
                  <a:pt x="236812" y="2540504"/>
                  <a:pt x="268746" y="2565014"/>
                  <a:pt x="290557" y="2572284"/>
                </a:cubicBezTo>
                <a:cubicBezTo>
                  <a:pt x="309666" y="2578654"/>
                  <a:pt x="330299" y="2579224"/>
                  <a:pt x="350378" y="2580830"/>
                </a:cubicBezTo>
                <a:cubicBezTo>
                  <a:pt x="401568" y="2584925"/>
                  <a:pt x="452927" y="2586527"/>
                  <a:pt x="504202" y="2589376"/>
                </a:cubicBezTo>
                <a:cubicBezTo>
                  <a:pt x="606752" y="2586527"/>
                  <a:pt x="709462" y="2587229"/>
                  <a:pt x="811851" y="2580830"/>
                </a:cubicBezTo>
                <a:cubicBezTo>
                  <a:pt x="846438" y="2578668"/>
                  <a:pt x="879758" y="2564674"/>
                  <a:pt x="914400" y="2563738"/>
                </a:cubicBezTo>
                <a:cubicBezTo>
                  <a:pt x="985646" y="2561812"/>
                  <a:pt x="1056830" y="2569435"/>
                  <a:pt x="1128045" y="2572284"/>
                </a:cubicBezTo>
                <a:cubicBezTo>
                  <a:pt x="1273083" y="2584371"/>
                  <a:pt x="1273660" y="2589804"/>
                  <a:pt x="1461331" y="2563738"/>
                </a:cubicBezTo>
                <a:cubicBezTo>
                  <a:pt x="1488098" y="2560020"/>
                  <a:pt x="1512109" y="2544978"/>
                  <a:pt x="1538243" y="2538101"/>
                </a:cubicBezTo>
                <a:cubicBezTo>
                  <a:pt x="1602997" y="2521061"/>
                  <a:pt x="1635673" y="2519679"/>
                  <a:pt x="1700613" y="2512464"/>
                </a:cubicBezTo>
                <a:lnTo>
                  <a:pt x="1880075" y="2521009"/>
                </a:lnTo>
                <a:cubicBezTo>
                  <a:pt x="1951366" y="2525658"/>
                  <a:pt x="2022488" y="2532621"/>
                  <a:pt x="2093720" y="2538101"/>
                </a:cubicBezTo>
                <a:cubicBezTo>
                  <a:pt x="2133584" y="2541168"/>
                  <a:pt x="2173392" y="2545635"/>
                  <a:pt x="2213361" y="2546647"/>
                </a:cubicBezTo>
                <a:lnTo>
                  <a:pt x="2768838" y="2555193"/>
                </a:lnTo>
                <a:cubicBezTo>
                  <a:pt x="2828085" y="2562921"/>
                  <a:pt x="3078684" y="2597922"/>
                  <a:pt x="3144853" y="2597922"/>
                </a:cubicBezTo>
                <a:cubicBezTo>
                  <a:pt x="3261784" y="2597922"/>
                  <a:pt x="3378438" y="2586527"/>
                  <a:pt x="3495230" y="2580830"/>
                </a:cubicBezTo>
                <a:cubicBezTo>
                  <a:pt x="3647414" y="2542784"/>
                  <a:pt x="3652776" y="2551949"/>
                  <a:pt x="3802879" y="2461189"/>
                </a:cubicBezTo>
                <a:cubicBezTo>
                  <a:pt x="3871176" y="2419893"/>
                  <a:pt x="3930640" y="2364922"/>
                  <a:pt x="3999432" y="2324456"/>
                </a:cubicBezTo>
                <a:cubicBezTo>
                  <a:pt x="4047858" y="2295970"/>
                  <a:pt x="4098251" y="2270590"/>
                  <a:pt x="4144711" y="2238998"/>
                </a:cubicBezTo>
                <a:cubicBezTo>
                  <a:pt x="4169751" y="2221971"/>
                  <a:pt x="4192820" y="2201686"/>
                  <a:pt x="4213077" y="2179178"/>
                </a:cubicBezTo>
                <a:cubicBezTo>
                  <a:pt x="4271008" y="2114810"/>
                  <a:pt x="4304350" y="2064998"/>
                  <a:pt x="4341264" y="1991170"/>
                </a:cubicBezTo>
                <a:cubicBezTo>
                  <a:pt x="4359504" y="1954690"/>
                  <a:pt x="4375447" y="1917107"/>
                  <a:pt x="4392539" y="1880075"/>
                </a:cubicBezTo>
                <a:cubicBezTo>
                  <a:pt x="4406782" y="1797466"/>
                  <a:pt x="4432379" y="1716025"/>
                  <a:pt x="4435268" y="1632247"/>
                </a:cubicBezTo>
                <a:cubicBezTo>
                  <a:pt x="4438116" y="1549638"/>
                  <a:pt x="4441190" y="1467036"/>
                  <a:pt x="4443813" y="1384419"/>
                </a:cubicBezTo>
                <a:cubicBezTo>
                  <a:pt x="4446887" y="1287574"/>
                  <a:pt x="4448961" y="1190697"/>
                  <a:pt x="4452359" y="1093862"/>
                </a:cubicBezTo>
                <a:cubicBezTo>
                  <a:pt x="4454659" y="1028323"/>
                  <a:pt x="4458056" y="962827"/>
                  <a:pt x="4460905" y="897309"/>
                </a:cubicBezTo>
                <a:cubicBezTo>
                  <a:pt x="4444583" y="728650"/>
                  <a:pt x="4449659" y="661396"/>
                  <a:pt x="4409630" y="521294"/>
                </a:cubicBezTo>
                <a:cubicBezTo>
                  <a:pt x="4402969" y="497980"/>
                  <a:pt x="4374711" y="425276"/>
                  <a:pt x="4358356" y="401652"/>
                </a:cubicBezTo>
                <a:cubicBezTo>
                  <a:pt x="4312699" y="335703"/>
                  <a:pt x="4278320" y="317193"/>
                  <a:pt x="4204531" y="273466"/>
                </a:cubicBezTo>
                <a:cubicBezTo>
                  <a:pt x="4162870" y="248778"/>
                  <a:pt x="4121441" y="222746"/>
                  <a:pt x="4076344" y="205099"/>
                </a:cubicBezTo>
                <a:cubicBezTo>
                  <a:pt x="3854922" y="118455"/>
                  <a:pt x="3777376" y="111654"/>
                  <a:pt x="3546505" y="68366"/>
                </a:cubicBezTo>
                <a:cubicBezTo>
                  <a:pt x="3468126" y="53670"/>
                  <a:pt x="3362599" y="34985"/>
                  <a:pt x="3281585" y="25637"/>
                </a:cubicBezTo>
                <a:cubicBezTo>
                  <a:pt x="3247510" y="21705"/>
                  <a:pt x="3213265" y="19324"/>
                  <a:pt x="3179036" y="17092"/>
                </a:cubicBezTo>
                <a:lnTo>
                  <a:pt x="2888479" y="0"/>
                </a:lnTo>
                <a:lnTo>
                  <a:pt x="2444098" y="17092"/>
                </a:lnTo>
                <a:cubicBezTo>
                  <a:pt x="2386930" y="20268"/>
                  <a:pt x="2330203" y="28999"/>
                  <a:pt x="2273182" y="34183"/>
                </a:cubicBezTo>
                <a:lnTo>
                  <a:pt x="2068083" y="51275"/>
                </a:lnTo>
                <a:cubicBezTo>
                  <a:pt x="2011172" y="55155"/>
                  <a:pt x="1954127" y="56742"/>
                  <a:pt x="1897167" y="59821"/>
                </a:cubicBezTo>
                <a:cubicBezTo>
                  <a:pt x="1574001" y="77289"/>
                  <a:pt x="1949405" y="59388"/>
                  <a:pt x="1563881" y="76912"/>
                </a:cubicBezTo>
                <a:cubicBezTo>
                  <a:pt x="1282262" y="129717"/>
                  <a:pt x="1587154" y="77193"/>
                  <a:pt x="1230595" y="119641"/>
                </a:cubicBezTo>
                <a:cubicBezTo>
                  <a:pt x="1176185" y="126118"/>
                  <a:pt x="1122644" y="138877"/>
                  <a:pt x="1068225" y="145279"/>
                </a:cubicBezTo>
                <a:cubicBezTo>
                  <a:pt x="1025694" y="150283"/>
                  <a:pt x="982783" y="151233"/>
                  <a:pt x="940038" y="153824"/>
                </a:cubicBezTo>
                <a:cubicBezTo>
                  <a:pt x="702552" y="168217"/>
                  <a:pt x="793287" y="162370"/>
                  <a:pt x="470019" y="162370"/>
                </a:cubicBezTo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6619F3-0BCF-70E2-6E3C-F747F1999D44}"/>
              </a:ext>
            </a:extLst>
          </p:cNvPr>
          <p:cNvSpPr/>
          <p:nvPr/>
        </p:nvSpPr>
        <p:spPr bwMode="auto">
          <a:xfrm>
            <a:off x="7255379" y="1828800"/>
            <a:ext cx="3367043" cy="300565"/>
          </a:xfrm>
          <a:custGeom>
            <a:avLst/>
            <a:gdLst>
              <a:gd name="connsiteX0" fmla="*/ 42729 w 3367043"/>
              <a:gd name="connsiteY0" fmla="*/ 256374 h 300565"/>
              <a:gd name="connsiteX1" fmla="*/ 649481 w 3367043"/>
              <a:gd name="connsiteY1" fmla="*/ 264919 h 300565"/>
              <a:gd name="connsiteX2" fmla="*/ 717847 w 3367043"/>
              <a:gd name="connsiteY2" fmla="*/ 273465 h 300565"/>
              <a:gd name="connsiteX3" fmla="*/ 888763 w 3367043"/>
              <a:gd name="connsiteY3" fmla="*/ 282011 h 300565"/>
              <a:gd name="connsiteX4" fmla="*/ 1290415 w 3367043"/>
              <a:gd name="connsiteY4" fmla="*/ 290557 h 300565"/>
              <a:gd name="connsiteX5" fmla="*/ 1444240 w 3367043"/>
              <a:gd name="connsiteY5" fmla="*/ 273465 h 300565"/>
              <a:gd name="connsiteX6" fmla="*/ 1555335 w 3367043"/>
              <a:gd name="connsiteY6" fmla="*/ 256374 h 300565"/>
              <a:gd name="connsiteX7" fmla="*/ 1768980 w 3367043"/>
              <a:gd name="connsiteY7" fmla="*/ 247828 h 300565"/>
              <a:gd name="connsiteX8" fmla="*/ 2170632 w 3367043"/>
              <a:gd name="connsiteY8" fmla="*/ 247828 h 300565"/>
              <a:gd name="connsiteX9" fmla="*/ 2486827 w 3367043"/>
              <a:gd name="connsiteY9" fmla="*/ 273465 h 300565"/>
              <a:gd name="connsiteX10" fmla="*/ 3033757 w 3367043"/>
              <a:gd name="connsiteY10" fmla="*/ 264919 h 300565"/>
              <a:gd name="connsiteX11" fmla="*/ 3102124 w 3367043"/>
              <a:gd name="connsiteY11" fmla="*/ 256374 h 300565"/>
              <a:gd name="connsiteX12" fmla="*/ 3264494 w 3367043"/>
              <a:gd name="connsiteY12" fmla="*/ 247828 h 300565"/>
              <a:gd name="connsiteX13" fmla="*/ 3332860 w 3367043"/>
              <a:gd name="connsiteY13" fmla="*/ 222190 h 300565"/>
              <a:gd name="connsiteX14" fmla="*/ 3349952 w 3367043"/>
              <a:gd name="connsiteY14" fmla="*/ 188007 h 300565"/>
              <a:gd name="connsiteX15" fmla="*/ 3367043 w 3367043"/>
              <a:gd name="connsiteY15" fmla="*/ 136733 h 300565"/>
              <a:gd name="connsiteX16" fmla="*/ 3349952 w 3367043"/>
              <a:gd name="connsiteY16" fmla="*/ 102549 h 300565"/>
              <a:gd name="connsiteX17" fmla="*/ 3324314 w 3367043"/>
              <a:gd name="connsiteY17" fmla="*/ 94004 h 300565"/>
              <a:gd name="connsiteX18" fmla="*/ 3179036 w 3367043"/>
              <a:gd name="connsiteY18" fmla="*/ 68366 h 300565"/>
              <a:gd name="connsiteX19" fmla="*/ 3085032 w 3367043"/>
              <a:gd name="connsiteY19" fmla="*/ 51275 h 300565"/>
              <a:gd name="connsiteX20" fmla="*/ 2803021 w 3367043"/>
              <a:gd name="connsiteY20" fmla="*/ 25637 h 300565"/>
              <a:gd name="connsiteX21" fmla="*/ 2657742 w 3367043"/>
              <a:gd name="connsiteY21" fmla="*/ 8546 h 300565"/>
              <a:gd name="connsiteX22" fmla="*/ 1897167 w 3367043"/>
              <a:gd name="connsiteY22" fmla="*/ 17091 h 300565"/>
              <a:gd name="connsiteX23" fmla="*/ 1692068 w 3367043"/>
              <a:gd name="connsiteY23" fmla="*/ 25637 h 300565"/>
              <a:gd name="connsiteX24" fmla="*/ 1230595 w 3367043"/>
              <a:gd name="connsiteY24" fmla="*/ 17091 h 300565"/>
              <a:gd name="connsiteX25" fmla="*/ 1016950 w 3367043"/>
              <a:gd name="connsiteY25" fmla="*/ 0 h 300565"/>
              <a:gd name="connsiteX26" fmla="*/ 264920 w 3367043"/>
              <a:gd name="connsiteY26" fmla="*/ 8546 h 300565"/>
              <a:gd name="connsiteX27" fmla="*/ 205100 w 3367043"/>
              <a:gd name="connsiteY27" fmla="*/ 17091 h 300565"/>
              <a:gd name="connsiteX28" fmla="*/ 0 w 3367043"/>
              <a:gd name="connsiteY28" fmla="*/ 25637 h 30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367043" h="300565">
                <a:moveTo>
                  <a:pt x="42729" y="256374"/>
                </a:moveTo>
                <a:lnTo>
                  <a:pt x="649481" y="264919"/>
                </a:lnTo>
                <a:cubicBezTo>
                  <a:pt x="672440" y="265500"/>
                  <a:pt x="694939" y="271829"/>
                  <a:pt x="717847" y="273465"/>
                </a:cubicBezTo>
                <a:cubicBezTo>
                  <a:pt x="774745" y="277529"/>
                  <a:pt x="831791" y="279162"/>
                  <a:pt x="888763" y="282011"/>
                </a:cubicBezTo>
                <a:cubicBezTo>
                  <a:pt x="1113166" y="310062"/>
                  <a:pt x="979588" y="300584"/>
                  <a:pt x="1290415" y="290557"/>
                </a:cubicBezTo>
                <a:lnTo>
                  <a:pt x="1444240" y="273465"/>
                </a:lnTo>
                <a:cubicBezTo>
                  <a:pt x="1481399" y="268670"/>
                  <a:pt x="1517984" y="259323"/>
                  <a:pt x="1555335" y="256374"/>
                </a:cubicBezTo>
                <a:cubicBezTo>
                  <a:pt x="1626386" y="250765"/>
                  <a:pt x="1697765" y="250677"/>
                  <a:pt x="1768980" y="247828"/>
                </a:cubicBezTo>
                <a:cubicBezTo>
                  <a:pt x="1936434" y="226896"/>
                  <a:pt x="1868515" y="231927"/>
                  <a:pt x="2170632" y="247828"/>
                </a:cubicBezTo>
                <a:cubicBezTo>
                  <a:pt x="2276230" y="253386"/>
                  <a:pt x="2486827" y="273465"/>
                  <a:pt x="2486827" y="273465"/>
                </a:cubicBezTo>
                <a:lnTo>
                  <a:pt x="3033757" y="264919"/>
                </a:lnTo>
                <a:cubicBezTo>
                  <a:pt x="3056714" y="264281"/>
                  <a:pt x="3079220" y="258070"/>
                  <a:pt x="3102124" y="256374"/>
                </a:cubicBezTo>
                <a:cubicBezTo>
                  <a:pt x="3156174" y="252370"/>
                  <a:pt x="3210371" y="250677"/>
                  <a:pt x="3264494" y="247828"/>
                </a:cubicBezTo>
                <a:cubicBezTo>
                  <a:pt x="3283570" y="243059"/>
                  <a:pt x="3317963" y="237087"/>
                  <a:pt x="3332860" y="222190"/>
                </a:cubicBezTo>
                <a:cubicBezTo>
                  <a:pt x="3341868" y="213182"/>
                  <a:pt x="3345221" y="199835"/>
                  <a:pt x="3349952" y="188007"/>
                </a:cubicBezTo>
                <a:cubicBezTo>
                  <a:pt x="3356643" y="171280"/>
                  <a:pt x="3367043" y="136733"/>
                  <a:pt x="3367043" y="136733"/>
                </a:cubicBezTo>
                <a:cubicBezTo>
                  <a:pt x="3361346" y="125338"/>
                  <a:pt x="3358960" y="111557"/>
                  <a:pt x="3349952" y="102549"/>
                </a:cubicBezTo>
                <a:cubicBezTo>
                  <a:pt x="3343582" y="96179"/>
                  <a:pt x="3333005" y="96374"/>
                  <a:pt x="3324314" y="94004"/>
                </a:cubicBezTo>
                <a:cubicBezTo>
                  <a:pt x="3244050" y="72114"/>
                  <a:pt x="3264880" y="77904"/>
                  <a:pt x="3179036" y="68366"/>
                </a:cubicBezTo>
                <a:cubicBezTo>
                  <a:pt x="3137210" y="57909"/>
                  <a:pt x="3136074" y="56379"/>
                  <a:pt x="3085032" y="51275"/>
                </a:cubicBezTo>
                <a:lnTo>
                  <a:pt x="2803021" y="25637"/>
                </a:lnTo>
                <a:cubicBezTo>
                  <a:pt x="2691760" y="15522"/>
                  <a:pt x="2740053" y="22263"/>
                  <a:pt x="2657742" y="8546"/>
                </a:cubicBezTo>
                <a:lnTo>
                  <a:pt x="1897167" y="17091"/>
                </a:lnTo>
                <a:cubicBezTo>
                  <a:pt x="1828752" y="18302"/>
                  <a:pt x="1760494" y="25637"/>
                  <a:pt x="1692068" y="25637"/>
                </a:cubicBezTo>
                <a:cubicBezTo>
                  <a:pt x="1538217" y="25637"/>
                  <a:pt x="1384419" y="19940"/>
                  <a:pt x="1230595" y="17091"/>
                </a:cubicBezTo>
                <a:cubicBezTo>
                  <a:pt x="1190166" y="13416"/>
                  <a:pt x="1049298" y="0"/>
                  <a:pt x="1016950" y="0"/>
                </a:cubicBezTo>
                <a:cubicBezTo>
                  <a:pt x="766257" y="0"/>
                  <a:pt x="515597" y="5697"/>
                  <a:pt x="264920" y="8546"/>
                </a:cubicBezTo>
                <a:cubicBezTo>
                  <a:pt x="244980" y="11394"/>
                  <a:pt x="225183" y="15546"/>
                  <a:pt x="205100" y="17091"/>
                </a:cubicBezTo>
                <a:cubicBezTo>
                  <a:pt x="84266" y="26386"/>
                  <a:pt x="82274" y="25637"/>
                  <a:pt x="0" y="25637"/>
                </a:cubicBezTo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D90DE58-CADF-1872-AC1B-A354061D124B}"/>
              </a:ext>
            </a:extLst>
          </p:cNvPr>
          <p:cNvSpPr/>
          <p:nvPr/>
        </p:nvSpPr>
        <p:spPr bwMode="auto">
          <a:xfrm>
            <a:off x="4443813" y="2093720"/>
            <a:ext cx="2888479" cy="1350235"/>
          </a:xfrm>
          <a:custGeom>
            <a:avLst/>
            <a:gdLst>
              <a:gd name="connsiteX0" fmla="*/ 0 w 2888479"/>
              <a:gd name="connsiteY0" fmla="*/ 1350235 h 1350235"/>
              <a:gd name="connsiteX1" fmla="*/ 495656 w 2888479"/>
              <a:gd name="connsiteY1" fmla="*/ 1341689 h 1350235"/>
              <a:gd name="connsiteX2" fmla="*/ 632389 w 2888479"/>
              <a:gd name="connsiteY2" fmla="*/ 1316052 h 1350235"/>
              <a:gd name="connsiteX3" fmla="*/ 692209 w 2888479"/>
              <a:gd name="connsiteY3" fmla="*/ 1298960 h 1350235"/>
              <a:gd name="connsiteX4" fmla="*/ 837488 w 2888479"/>
              <a:gd name="connsiteY4" fmla="*/ 1264777 h 1350235"/>
              <a:gd name="connsiteX5" fmla="*/ 897308 w 2888479"/>
              <a:gd name="connsiteY5" fmla="*/ 1239140 h 1350235"/>
              <a:gd name="connsiteX6" fmla="*/ 957129 w 2888479"/>
              <a:gd name="connsiteY6" fmla="*/ 1222048 h 1350235"/>
              <a:gd name="connsiteX7" fmla="*/ 1102408 w 2888479"/>
              <a:gd name="connsiteY7" fmla="*/ 1153682 h 1350235"/>
              <a:gd name="connsiteX8" fmla="*/ 1179320 w 2888479"/>
              <a:gd name="connsiteY8" fmla="*/ 1110953 h 1350235"/>
              <a:gd name="connsiteX9" fmla="*/ 1333144 w 2888479"/>
              <a:gd name="connsiteY9" fmla="*/ 982766 h 1350235"/>
              <a:gd name="connsiteX10" fmla="*/ 1384419 w 2888479"/>
              <a:gd name="connsiteY10" fmla="*/ 922945 h 1350235"/>
              <a:gd name="connsiteX11" fmla="*/ 1444239 w 2888479"/>
              <a:gd name="connsiteY11" fmla="*/ 871671 h 1350235"/>
              <a:gd name="connsiteX12" fmla="*/ 1555335 w 2888479"/>
              <a:gd name="connsiteY12" fmla="*/ 717846 h 1350235"/>
              <a:gd name="connsiteX13" fmla="*/ 1598064 w 2888479"/>
              <a:gd name="connsiteY13" fmla="*/ 658026 h 1350235"/>
              <a:gd name="connsiteX14" fmla="*/ 1657884 w 2888479"/>
              <a:gd name="connsiteY14" fmla="*/ 538385 h 1350235"/>
              <a:gd name="connsiteX15" fmla="*/ 1726251 w 2888479"/>
              <a:gd name="connsiteY15" fmla="*/ 418744 h 1350235"/>
              <a:gd name="connsiteX16" fmla="*/ 1786071 w 2888479"/>
              <a:gd name="connsiteY16" fmla="*/ 307648 h 1350235"/>
              <a:gd name="connsiteX17" fmla="*/ 1820254 w 2888479"/>
              <a:gd name="connsiteY17" fmla="*/ 247828 h 1350235"/>
              <a:gd name="connsiteX18" fmla="*/ 1837346 w 2888479"/>
              <a:gd name="connsiteY18" fmla="*/ 213644 h 1350235"/>
              <a:gd name="connsiteX19" fmla="*/ 1905712 w 2888479"/>
              <a:gd name="connsiteY19" fmla="*/ 145278 h 1350235"/>
              <a:gd name="connsiteX20" fmla="*/ 1931350 w 2888479"/>
              <a:gd name="connsiteY20" fmla="*/ 128187 h 1350235"/>
              <a:gd name="connsiteX21" fmla="*/ 1982624 w 2888479"/>
              <a:gd name="connsiteY21" fmla="*/ 111095 h 1350235"/>
              <a:gd name="connsiteX22" fmla="*/ 2033899 w 2888479"/>
              <a:gd name="connsiteY22" fmla="*/ 85458 h 1350235"/>
              <a:gd name="connsiteX23" fmla="*/ 2085174 w 2888479"/>
              <a:gd name="connsiteY23" fmla="*/ 59820 h 1350235"/>
              <a:gd name="connsiteX24" fmla="*/ 2110811 w 2888479"/>
              <a:gd name="connsiteY24" fmla="*/ 42729 h 1350235"/>
              <a:gd name="connsiteX25" fmla="*/ 2179178 w 2888479"/>
              <a:gd name="connsiteY25" fmla="*/ 25637 h 1350235"/>
              <a:gd name="connsiteX26" fmla="*/ 2213361 w 2888479"/>
              <a:gd name="connsiteY26" fmla="*/ 17091 h 1350235"/>
              <a:gd name="connsiteX27" fmla="*/ 2247544 w 2888479"/>
              <a:gd name="connsiteY27" fmla="*/ 8545 h 1350235"/>
              <a:gd name="connsiteX28" fmla="*/ 2384277 w 2888479"/>
              <a:gd name="connsiteY28" fmla="*/ 0 h 1350235"/>
              <a:gd name="connsiteX29" fmla="*/ 2777383 w 2888479"/>
              <a:gd name="connsiteY29" fmla="*/ 8545 h 1350235"/>
              <a:gd name="connsiteX30" fmla="*/ 2888479 w 2888479"/>
              <a:gd name="connsiteY30" fmla="*/ 0 h 135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888479" h="1350235">
                <a:moveTo>
                  <a:pt x="0" y="1350235"/>
                </a:moveTo>
                <a:lnTo>
                  <a:pt x="495656" y="1341689"/>
                </a:lnTo>
                <a:cubicBezTo>
                  <a:pt x="544359" y="1340213"/>
                  <a:pt x="585695" y="1328504"/>
                  <a:pt x="632389" y="1316052"/>
                </a:cubicBezTo>
                <a:cubicBezTo>
                  <a:pt x="652427" y="1310708"/>
                  <a:pt x="672090" y="1303990"/>
                  <a:pt x="692209" y="1298960"/>
                </a:cubicBezTo>
                <a:cubicBezTo>
                  <a:pt x="720431" y="1291905"/>
                  <a:pt x="807703" y="1274705"/>
                  <a:pt x="837488" y="1264777"/>
                </a:cubicBezTo>
                <a:cubicBezTo>
                  <a:pt x="858069" y="1257917"/>
                  <a:pt x="876878" y="1246437"/>
                  <a:pt x="897308" y="1239140"/>
                </a:cubicBezTo>
                <a:cubicBezTo>
                  <a:pt x="916838" y="1232165"/>
                  <a:pt x="937711" y="1229330"/>
                  <a:pt x="957129" y="1222048"/>
                </a:cubicBezTo>
                <a:cubicBezTo>
                  <a:pt x="992657" y="1208725"/>
                  <a:pt x="1067675" y="1172070"/>
                  <a:pt x="1102408" y="1153682"/>
                </a:cubicBezTo>
                <a:cubicBezTo>
                  <a:pt x="1128328" y="1139960"/>
                  <a:pt x="1154918" y="1127221"/>
                  <a:pt x="1179320" y="1110953"/>
                </a:cubicBezTo>
                <a:cubicBezTo>
                  <a:pt x="1216706" y="1086029"/>
                  <a:pt x="1302296" y="1013614"/>
                  <a:pt x="1333144" y="982766"/>
                </a:cubicBezTo>
                <a:cubicBezTo>
                  <a:pt x="1351715" y="964195"/>
                  <a:pt x="1365848" y="941516"/>
                  <a:pt x="1384419" y="922945"/>
                </a:cubicBezTo>
                <a:cubicBezTo>
                  <a:pt x="1402989" y="904375"/>
                  <a:pt x="1427426" y="891846"/>
                  <a:pt x="1444239" y="871671"/>
                </a:cubicBezTo>
                <a:cubicBezTo>
                  <a:pt x="1484730" y="823081"/>
                  <a:pt x="1518378" y="769175"/>
                  <a:pt x="1555335" y="717846"/>
                </a:cubicBezTo>
                <a:cubicBezTo>
                  <a:pt x="1569653" y="697960"/>
                  <a:pt x="1587105" y="679943"/>
                  <a:pt x="1598064" y="658026"/>
                </a:cubicBezTo>
                <a:cubicBezTo>
                  <a:pt x="1618004" y="618146"/>
                  <a:pt x="1635762" y="577098"/>
                  <a:pt x="1657884" y="538385"/>
                </a:cubicBezTo>
                <a:cubicBezTo>
                  <a:pt x="1680673" y="498505"/>
                  <a:pt x="1708158" y="460963"/>
                  <a:pt x="1726251" y="418744"/>
                </a:cubicBezTo>
                <a:cubicBezTo>
                  <a:pt x="1768592" y="319947"/>
                  <a:pt x="1731700" y="396002"/>
                  <a:pt x="1786071" y="307648"/>
                </a:cubicBezTo>
                <a:cubicBezTo>
                  <a:pt x="1798107" y="288089"/>
                  <a:pt x="1809257" y="267990"/>
                  <a:pt x="1820254" y="247828"/>
                </a:cubicBezTo>
                <a:cubicBezTo>
                  <a:pt x="1826354" y="236644"/>
                  <a:pt x="1829190" y="223431"/>
                  <a:pt x="1837346" y="213644"/>
                </a:cubicBezTo>
                <a:cubicBezTo>
                  <a:pt x="1857978" y="188886"/>
                  <a:pt x="1878896" y="163154"/>
                  <a:pt x="1905712" y="145278"/>
                </a:cubicBezTo>
                <a:cubicBezTo>
                  <a:pt x="1914258" y="139581"/>
                  <a:pt x="1921964" y="132358"/>
                  <a:pt x="1931350" y="128187"/>
                </a:cubicBezTo>
                <a:cubicBezTo>
                  <a:pt x="1947813" y="120870"/>
                  <a:pt x="1967634" y="121088"/>
                  <a:pt x="1982624" y="111095"/>
                </a:cubicBezTo>
                <a:cubicBezTo>
                  <a:pt x="2035933" y="75556"/>
                  <a:pt x="1980824" y="109047"/>
                  <a:pt x="2033899" y="85458"/>
                </a:cubicBezTo>
                <a:cubicBezTo>
                  <a:pt x="2051361" y="77697"/>
                  <a:pt x="2068470" y="69100"/>
                  <a:pt x="2085174" y="59820"/>
                </a:cubicBezTo>
                <a:cubicBezTo>
                  <a:pt x="2094152" y="54832"/>
                  <a:pt x="2101159" y="46239"/>
                  <a:pt x="2110811" y="42729"/>
                </a:cubicBezTo>
                <a:cubicBezTo>
                  <a:pt x="2132887" y="34701"/>
                  <a:pt x="2156389" y="31334"/>
                  <a:pt x="2179178" y="25637"/>
                </a:cubicBezTo>
                <a:lnTo>
                  <a:pt x="2213361" y="17091"/>
                </a:lnTo>
                <a:cubicBezTo>
                  <a:pt x="2224755" y="14242"/>
                  <a:pt x="2235822" y="9278"/>
                  <a:pt x="2247544" y="8545"/>
                </a:cubicBezTo>
                <a:lnTo>
                  <a:pt x="2384277" y="0"/>
                </a:lnTo>
                <a:cubicBezTo>
                  <a:pt x="2515312" y="2848"/>
                  <a:pt x="2646317" y="8545"/>
                  <a:pt x="2777383" y="8545"/>
                </a:cubicBezTo>
                <a:cubicBezTo>
                  <a:pt x="2814524" y="8545"/>
                  <a:pt x="2888479" y="0"/>
                  <a:pt x="2888479" y="0"/>
                </a:cubicBezTo>
              </a:path>
            </a:pathLst>
          </a:custGeom>
          <a:noFill/>
          <a:ln w="19050">
            <a:solidFill>
              <a:srgbClr val="AE0A5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59B71A-F4C4-7CE5-3EC5-FEBFF3C84F35}"/>
              </a:ext>
            </a:extLst>
          </p:cNvPr>
          <p:cNvCxnSpPr/>
          <p:nvPr/>
        </p:nvCxnSpPr>
        <p:spPr bwMode="auto">
          <a:xfrm>
            <a:off x="9411635" y="2304119"/>
            <a:ext cx="0" cy="1484931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AE0A5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7128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F750BB-F4C6-4875-B35B-AAA0EE5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745C22-20DB-4485-ADCF-52E4F36A9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8996" y="1439999"/>
            <a:ext cx="7539354" cy="4752000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Alexey Sedoykin</a:t>
            </a:r>
          </a:p>
          <a:p>
            <a:br>
              <a:rPr lang="en-US" dirty="0"/>
            </a:br>
            <a:r>
              <a:rPr lang="en-US" dirty="0"/>
              <a:t>Mobile: +</a:t>
            </a:r>
            <a:r>
              <a:rPr lang="ru-RU" dirty="0"/>
              <a:t>7 (</a:t>
            </a:r>
            <a:r>
              <a:rPr lang="en-US" dirty="0"/>
              <a:t>917</a:t>
            </a:r>
            <a:r>
              <a:rPr lang="ru-RU" dirty="0"/>
              <a:t>) </a:t>
            </a:r>
            <a:r>
              <a:rPr lang="en-US" dirty="0"/>
              <a:t>536</a:t>
            </a:r>
            <a:r>
              <a:rPr lang="ru-RU" dirty="0"/>
              <a:t> </a:t>
            </a:r>
            <a:r>
              <a:rPr lang="en-US" dirty="0"/>
              <a:t>67</a:t>
            </a:r>
            <a:r>
              <a:rPr lang="ru-RU" dirty="0"/>
              <a:t> </a:t>
            </a:r>
            <a:r>
              <a:rPr lang="en-US" dirty="0"/>
              <a:t>61</a:t>
            </a:r>
          </a:p>
          <a:p>
            <a:endParaRPr lang="ru-RU" dirty="0"/>
          </a:p>
          <a:p>
            <a:r>
              <a:rPr lang="en-US" dirty="0"/>
              <a:t>E-mail:</a:t>
            </a:r>
            <a:br>
              <a:rPr lang="en-US" dirty="0"/>
            </a:br>
            <a:r>
              <a:rPr lang="en-US" dirty="0"/>
              <a:t>alexey.sedoykin@yandex.ru</a:t>
            </a:r>
          </a:p>
          <a:p>
            <a:endParaRPr lang="ru-RU" dirty="0"/>
          </a:p>
        </p:txBody>
      </p:sp>
      <p:pic>
        <p:nvPicPr>
          <p:cNvPr id="8" name="Picture Placeholder 7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AA905F9C-B3AE-3E16-CA6B-53FC00423B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2710" r="22710"/>
          <a:stretch>
            <a:fillRect/>
          </a:stretch>
        </p:blipFill>
        <p:spPr>
          <a:xfrm>
            <a:off x="72298" y="1439999"/>
            <a:ext cx="4514400" cy="4752000"/>
          </a:xfrm>
        </p:spPr>
      </p:pic>
    </p:spTree>
    <p:extLst>
      <p:ext uri="{BB962C8B-B14F-4D97-AF65-F5344CB8AC3E}">
        <p14:creationId xmlns:p14="http://schemas.microsoft.com/office/powerpoint/2010/main" val="2858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DCC1-A5DD-5A95-AF69-220F771E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3732236" cy="1440000"/>
          </a:xfrm>
        </p:spPr>
        <p:txBody>
          <a:bodyPr/>
          <a:lstStyle/>
          <a:p>
            <a:r>
              <a:rPr lang="ru-RU" dirty="0"/>
              <a:t>Класс описывающий, например, автомобиль, обладает поведением присущим автомобилю – методы (операции) класса</a:t>
            </a:r>
            <a:endParaRPr lang="en-US" dirty="0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B1FA1978-32EE-6A59-DE81-F6B1FEA5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722" b="31057"/>
          <a:stretch/>
        </p:blipFill>
        <p:spPr>
          <a:xfrm>
            <a:off x="5055030" y="1310547"/>
            <a:ext cx="2088290" cy="2838553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65A82953-2CE8-EAFE-A5A4-61243C08A830}"/>
              </a:ext>
            </a:extLst>
          </p:cNvPr>
          <p:cNvSpPr/>
          <p:nvPr/>
        </p:nvSpPr>
        <p:spPr bwMode="auto">
          <a:xfrm>
            <a:off x="1346515" y="1697873"/>
            <a:ext cx="2088290" cy="576081"/>
          </a:xfrm>
          <a:prstGeom prst="borderCallout1">
            <a:avLst>
              <a:gd name="adj1" fmla="val 18751"/>
              <a:gd name="adj2" fmla="val 102976"/>
              <a:gd name="adj3" fmla="val 71953"/>
              <a:gd name="adj4" fmla="val 19492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Цвет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A40CA7CD-6353-757B-17F2-767A5A03B16B}"/>
              </a:ext>
            </a:extLst>
          </p:cNvPr>
          <p:cNvSpPr/>
          <p:nvPr/>
        </p:nvSpPr>
        <p:spPr bwMode="auto">
          <a:xfrm>
            <a:off x="1347169" y="2348850"/>
            <a:ext cx="2088290" cy="576081"/>
          </a:xfrm>
          <a:prstGeom prst="borderCallout1">
            <a:avLst>
              <a:gd name="adj1" fmla="val 18751"/>
              <a:gd name="adj2" fmla="val 102976"/>
              <a:gd name="adj3" fmla="val -12109"/>
              <a:gd name="adj4" fmla="val 19656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Тип кузова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EA67F3EE-4286-772E-65FB-8F85789CEB8F}"/>
              </a:ext>
            </a:extLst>
          </p:cNvPr>
          <p:cNvSpPr/>
          <p:nvPr/>
        </p:nvSpPr>
        <p:spPr bwMode="auto">
          <a:xfrm>
            <a:off x="7971435" y="1697873"/>
            <a:ext cx="2088290" cy="576081"/>
          </a:xfrm>
          <a:prstGeom prst="borderCallout1">
            <a:avLst>
              <a:gd name="adj1" fmla="val 24685"/>
              <a:gd name="adj2" fmla="val -4650"/>
              <a:gd name="adj3" fmla="val 65030"/>
              <a:gd name="adj4" fmla="val -66160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Руль (левый/правый)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0AF40879-895C-8F00-146C-356B3EDD1DA7}"/>
              </a:ext>
            </a:extLst>
          </p:cNvPr>
          <p:cNvSpPr/>
          <p:nvPr/>
        </p:nvSpPr>
        <p:spPr bwMode="auto">
          <a:xfrm>
            <a:off x="7971435" y="2519576"/>
            <a:ext cx="2088290" cy="576081"/>
          </a:xfrm>
          <a:prstGeom prst="borderCallout1">
            <a:avLst>
              <a:gd name="adj1" fmla="val 24685"/>
              <a:gd name="adj2" fmla="val -4650"/>
              <a:gd name="adj3" fmla="val -23976"/>
              <a:gd name="adj4" fmla="val -6493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Марка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405566D6-DB71-B291-2BCD-916D242B5D5F}"/>
              </a:ext>
            </a:extLst>
          </p:cNvPr>
          <p:cNvSpPr/>
          <p:nvPr/>
        </p:nvSpPr>
        <p:spPr bwMode="auto">
          <a:xfrm>
            <a:off x="1372202" y="3140960"/>
            <a:ext cx="2088290" cy="576081"/>
          </a:xfrm>
          <a:prstGeom prst="borderCallout1">
            <a:avLst>
              <a:gd name="adj1" fmla="val 18751"/>
              <a:gd name="adj2" fmla="val 102976"/>
              <a:gd name="adj3" fmla="val 3715"/>
              <a:gd name="adj4" fmla="val 180602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Разгон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8D0C36F-BAA4-33E5-A2CD-8D962D6B3392}"/>
              </a:ext>
            </a:extLst>
          </p:cNvPr>
          <p:cNvSpPr/>
          <p:nvPr/>
        </p:nvSpPr>
        <p:spPr bwMode="auto">
          <a:xfrm>
            <a:off x="1372202" y="3970262"/>
            <a:ext cx="2088290" cy="576081"/>
          </a:xfrm>
          <a:prstGeom prst="borderCallout1">
            <a:avLst>
              <a:gd name="adj1" fmla="val 18751"/>
              <a:gd name="adj2" fmla="val 102976"/>
              <a:gd name="adj3" fmla="val -95675"/>
              <a:gd name="adj4" fmla="val 180602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Торможение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BFF779BF-56A6-B6AC-77DA-8A1C2B5DD521}"/>
              </a:ext>
            </a:extLst>
          </p:cNvPr>
          <p:cNvSpPr/>
          <p:nvPr/>
        </p:nvSpPr>
        <p:spPr bwMode="auto">
          <a:xfrm>
            <a:off x="1380143" y="4799564"/>
            <a:ext cx="2088290" cy="861746"/>
          </a:xfrm>
          <a:prstGeom prst="borderCallout1">
            <a:avLst>
              <a:gd name="adj1" fmla="val 18751"/>
              <a:gd name="adj2" fmla="val 102976"/>
              <a:gd name="adj3" fmla="val -134121"/>
              <a:gd name="adj4" fmla="val 181830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Смена траектории движения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F1F07B44-7270-8E5B-8AF6-919A8A270231}"/>
              </a:ext>
            </a:extLst>
          </p:cNvPr>
          <p:cNvSpPr/>
          <p:nvPr/>
        </p:nvSpPr>
        <p:spPr bwMode="auto">
          <a:xfrm>
            <a:off x="1380143" y="5841917"/>
            <a:ext cx="2088290" cy="861746"/>
          </a:xfrm>
          <a:prstGeom prst="borderCallout1">
            <a:avLst>
              <a:gd name="adj1" fmla="val 18751"/>
              <a:gd name="adj2" fmla="val 102976"/>
              <a:gd name="adj3" fmla="val -216431"/>
              <a:gd name="adj4" fmla="val 182239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Индикация остатка топлива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52FEAE-E9CD-3602-5D41-D0C3EB9A4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b="9249"/>
          <a:stretch/>
        </p:blipFill>
        <p:spPr>
          <a:xfrm>
            <a:off x="5739125" y="4255323"/>
            <a:ext cx="1986841" cy="244834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BD129E-1669-91C0-1C99-1BA3CA63A0A7}"/>
              </a:ext>
            </a:extLst>
          </p:cNvPr>
          <p:cNvSpPr/>
          <p:nvPr/>
        </p:nvSpPr>
        <p:spPr bwMode="auto">
          <a:xfrm>
            <a:off x="3478138" y="3520867"/>
            <a:ext cx="2461189" cy="2110973"/>
          </a:xfrm>
          <a:custGeom>
            <a:avLst/>
            <a:gdLst>
              <a:gd name="connsiteX0" fmla="*/ 0 w 2461189"/>
              <a:gd name="connsiteY0" fmla="*/ 0 h 2110973"/>
              <a:gd name="connsiteX1" fmla="*/ 94004 w 2461189"/>
              <a:gd name="connsiteY1" fmla="*/ 42729 h 2110973"/>
              <a:gd name="connsiteX2" fmla="*/ 273466 w 2461189"/>
              <a:gd name="connsiteY2" fmla="*/ 136733 h 2110973"/>
              <a:gd name="connsiteX3" fmla="*/ 358924 w 2461189"/>
              <a:gd name="connsiteY3" fmla="*/ 213645 h 2110973"/>
              <a:gd name="connsiteX4" fmla="*/ 504202 w 2461189"/>
              <a:gd name="connsiteY4" fmla="*/ 376015 h 2110973"/>
              <a:gd name="connsiteX5" fmla="*/ 598206 w 2461189"/>
              <a:gd name="connsiteY5" fmla="*/ 538385 h 2110973"/>
              <a:gd name="connsiteX6" fmla="*/ 640935 w 2461189"/>
              <a:gd name="connsiteY6" fmla="*/ 615297 h 2110973"/>
              <a:gd name="connsiteX7" fmla="*/ 658026 w 2461189"/>
              <a:gd name="connsiteY7" fmla="*/ 675118 h 2110973"/>
              <a:gd name="connsiteX8" fmla="*/ 692210 w 2461189"/>
              <a:gd name="connsiteY8" fmla="*/ 743484 h 2110973"/>
              <a:gd name="connsiteX9" fmla="*/ 786213 w 2461189"/>
              <a:gd name="connsiteY9" fmla="*/ 940038 h 2110973"/>
              <a:gd name="connsiteX10" fmla="*/ 905855 w 2461189"/>
              <a:gd name="connsiteY10" fmla="*/ 1102408 h 2110973"/>
              <a:gd name="connsiteX11" fmla="*/ 1059679 w 2461189"/>
              <a:gd name="connsiteY11" fmla="*/ 1324598 h 2110973"/>
              <a:gd name="connsiteX12" fmla="*/ 1256232 w 2461189"/>
              <a:gd name="connsiteY12" fmla="*/ 1555335 h 2110973"/>
              <a:gd name="connsiteX13" fmla="*/ 1324598 w 2461189"/>
              <a:gd name="connsiteY13" fmla="*/ 1632247 h 2110973"/>
              <a:gd name="connsiteX14" fmla="*/ 1452785 w 2461189"/>
              <a:gd name="connsiteY14" fmla="*/ 1743342 h 2110973"/>
              <a:gd name="connsiteX15" fmla="*/ 1734797 w 2461189"/>
              <a:gd name="connsiteY15" fmla="*/ 1897167 h 2110973"/>
              <a:gd name="connsiteX16" fmla="*/ 1845892 w 2461189"/>
              <a:gd name="connsiteY16" fmla="*/ 1956987 h 2110973"/>
              <a:gd name="connsiteX17" fmla="*/ 2025354 w 2461189"/>
              <a:gd name="connsiteY17" fmla="*/ 2025354 h 2110973"/>
              <a:gd name="connsiteX18" fmla="*/ 2136449 w 2461189"/>
              <a:gd name="connsiteY18" fmla="*/ 2059537 h 2110973"/>
              <a:gd name="connsiteX19" fmla="*/ 2298819 w 2461189"/>
              <a:gd name="connsiteY19" fmla="*/ 2102266 h 2110973"/>
              <a:gd name="connsiteX20" fmla="*/ 2461189 w 2461189"/>
              <a:gd name="connsiteY20" fmla="*/ 2110812 h 211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61189" h="2110973">
                <a:moveTo>
                  <a:pt x="0" y="0"/>
                </a:moveTo>
                <a:cubicBezTo>
                  <a:pt x="81539" y="16308"/>
                  <a:pt x="4243" y="-4791"/>
                  <a:pt x="94004" y="42729"/>
                </a:cubicBezTo>
                <a:cubicBezTo>
                  <a:pt x="179415" y="87946"/>
                  <a:pt x="195975" y="78615"/>
                  <a:pt x="273466" y="136733"/>
                </a:cubicBezTo>
                <a:cubicBezTo>
                  <a:pt x="304125" y="159727"/>
                  <a:pt x="331017" y="187379"/>
                  <a:pt x="358924" y="213645"/>
                </a:cubicBezTo>
                <a:cubicBezTo>
                  <a:pt x="412797" y="264350"/>
                  <a:pt x="459720" y="315834"/>
                  <a:pt x="504202" y="376015"/>
                </a:cubicBezTo>
                <a:cubicBezTo>
                  <a:pt x="563090" y="455686"/>
                  <a:pt x="557437" y="461376"/>
                  <a:pt x="598206" y="538385"/>
                </a:cubicBezTo>
                <a:cubicBezTo>
                  <a:pt x="611928" y="564305"/>
                  <a:pt x="629180" y="588428"/>
                  <a:pt x="640935" y="615297"/>
                </a:cubicBezTo>
                <a:cubicBezTo>
                  <a:pt x="649247" y="634296"/>
                  <a:pt x="650324" y="655863"/>
                  <a:pt x="658026" y="675118"/>
                </a:cubicBezTo>
                <a:cubicBezTo>
                  <a:pt x="667489" y="698774"/>
                  <a:pt x="681862" y="720201"/>
                  <a:pt x="692210" y="743484"/>
                </a:cubicBezTo>
                <a:cubicBezTo>
                  <a:pt x="748308" y="869702"/>
                  <a:pt x="703219" y="799585"/>
                  <a:pt x="786213" y="940038"/>
                </a:cubicBezTo>
                <a:cubicBezTo>
                  <a:pt x="845403" y="1040207"/>
                  <a:pt x="832826" y="1001291"/>
                  <a:pt x="905855" y="1102408"/>
                </a:cubicBezTo>
                <a:cubicBezTo>
                  <a:pt x="958596" y="1175434"/>
                  <a:pt x="1001265" y="1256025"/>
                  <a:pt x="1059679" y="1324598"/>
                </a:cubicBezTo>
                <a:lnTo>
                  <a:pt x="1256232" y="1555335"/>
                </a:lnTo>
                <a:cubicBezTo>
                  <a:pt x="1278615" y="1581328"/>
                  <a:pt x="1298677" y="1609782"/>
                  <a:pt x="1324598" y="1632247"/>
                </a:cubicBezTo>
                <a:cubicBezTo>
                  <a:pt x="1367327" y="1669279"/>
                  <a:pt x="1408632" y="1708020"/>
                  <a:pt x="1452785" y="1743342"/>
                </a:cubicBezTo>
                <a:cubicBezTo>
                  <a:pt x="1567436" y="1835063"/>
                  <a:pt x="1570168" y="1808521"/>
                  <a:pt x="1734797" y="1897167"/>
                </a:cubicBezTo>
                <a:cubicBezTo>
                  <a:pt x="1771829" y="1917107"/>
                  <a:pt x="1808273" y="1938178"/>
                  <a:pt x="1845892" y="1956987"/>
                </a:cubicBezTo>
                <a:cubicBezTo>
                  <a:pt x="1926221" y="1997151"/>
                  <a:pt x="1934088" y="1993411"/>
                  <a:pt x="2025354" y="2025354"/>
                </a:cubicBezTo>
                <a:cubicBezTo>
                  <a:pt x="2183588" y="2080736"/>
                  <a:pt x="2024338" y="2031509"/>
                  <a:pt x="2136449" y="2059537"/>
                </a:cubicBezTo>
                <a:cubicBezTo>
                  <a:pt x="2178981" y="2070170"/>
                  <a:pt x="2263089" y="2099018"/>
                  <a:pt x="2298819" y="2102266"/>
                </a:cubicBezTo>
                <a:cubicBezTo>
                  <a:pt x="2415518" y="2112875"/>
                  <a:pt x="2361359" y="2110812"/>
                  <a:pt x="2461189" y="2110812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26F9E0-1901-FECF-F970-8631DC515297}"/>
              </a:ext>
            </a:extLst>
          </p:cNvPr>
          <p:cNvSpPr/>
          <p:nvPr/>
        </p:nvSpPr>
        <p:spPr bwMode="auto">
          <a:xfrm>
            <a:off x="3495230" y="4392538"/>
            <a:ext cx="2452643" cy="1615155"/>
          </a:xfrm>
          <a:custGeom>
            <a:avLst/>
            <a:gdLst>
              <a:gd name="connsiteX0" fmla="*/ 0 w 2452643"/>
              <a:gd name="connsiteY0" fmla="*/ 0 h 1615155"/>
              <a:gd name="connsiteX1" fmla="*/ 205099 w 2452643"/>
              <a:gd name="connsiteY1" fmla="*/ 85458 h 1615155"/>
              <a:gd name="connsiteX2" fmla="*/ 401652 w 2452643"/>
              <a:gd name="connsiteY2" fmla="*/ 205099 h 1615155"/>
              <a:gd name="connsiteX3" fmla="*/ 931491 w 2452643"/>
              <a:gd name="connsiteY3" fmla="*/ 649481 h 1615155"/>
              <a:gd name="connsiteX4" fmla="*/ 1042587 w 2452643"/>
              <a:gd name="connsiteY4" fmla="*/ 777668 h 1615155"/>
              <a:gd name="connsiteX5" fmla="*/ 1196411 w 2452643"/>
              <a:gd name="connsiteY5" fmla="*/ 982767 h 1615155"/>
              <a:gd name="connsiteX6" fmla="*/ 1281869 w 2452643"/>
              <a:gd name="connsiteY6" fmla="*/ 1085316 h 1615155"/>
              <a:gd name="connsiteX7" fmla="*/ 1333144 w 2452643"/>
              <a:gd name="connsiteY7" fmla="*/ 1162228 h 1615155"/>
              <a:gd name="connsiteX8" fmla="*/ 1410056 w 2452643"/>
              <a:gd name="connsiteY8" fmla="*/ 1247686 h 1615155"/>
              <a:gd name="connsiteX9" fmla="*/ 1538243 w 2452643"/>
              <a:gd name="connsiteY9" fmla="*/ 1384419 h 1615155"/>
              <a:gd name="connsiteX10" fmla="*/ 1803163 w 2452643"/>
              <a:gd name="connsiteY10" fmla="*/ 1529698 h 1615155"/>
              <a:gd name="connsiteX11" fmla="*/ 1871529 w 2452643"/>
              <a:gd name="connsiteY11" fmla="*/ 1546789 h 1615155"/>
              <a:gd name="connsiteX12" fmla="*/ 1974078 w 2452643"/>
              <a:gd name="connsiteY12" fmla="*/ 1580972 h 1615155"/>
              <a:gd name="connsiteX13" fmla="*/ 2136449 w 2452643"/>
              <a:gd name="connsiteY13" fmla="*/ 1615155 h 1615155"/>
              <a:gd name="connsiteX14" fmla="*/ 2427006 w 2452643"/>
              <a:gd name="connsiteY14" fmla="*/ 1606610 h 1615155"/>
              <a:gd name="connsiteX15" fmla="*/ 2452643 w 2452643"/>
              <a:gd name="connsiteY15" fmla="*/ 1598064 h 161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2643" h="1615155">
                <a:moveTo>
                  <a:pt x="0" y="0"/>
                </a:moveTo>
                <a:cubicBezTo>
                  <a:pt x="79718" y="26573"/>
                  <a:pt x="112012" y="35509"/>
                  <a:pt x="205099" y="85458"/>
                </a:cubicBezTo>
                <a:cubicBezTo>
                  <a:pt x="272685" y="121723"/>
                  <a:pt x="337133" y="163622"/>
                  <a:pt x="401652" y="205099"/>
                </a:cubicBezTo>
                <a:cubicBezTo>
                  <a:pt x="596602" y="330424"/>
                  <a:pt x="777434" y="471723"/>
                  <a:pt x="931491" y="649481"/>
                </a:cubicBezTo>
                <a:cubicBezTo>
                  <a:pt x="968523" y="692210"/>
                  <a:pt x="1007403" y="733405"/>
                  <a:pt x="1042587" y="777668"/>
                </a:cubicBezTo>
                <a:cubicBezTo>
                  <a:pt x="1095763" y="844566"/>
                  <a:pt x="1143945" y="915311"/>
                  <a:pt x="1196411" y="982767"/>
                </a:cubicBezTo>
                <a:cubicBezTo>
                  <a:pt x="1223729" y="1017890"/>
                  <a:pt x="1257187" y="1048293"/>
                  <a:pt x="1281869" y="1085316"/>
                </a:cubicBezTo>
                <a:cubicBezTo>
                  <a:pt x="1298961" y="1110953"/>
                  <a:pt x="1314051" y="1138044"/>
                  <a:pt x="1333144" y="1162228"/>
                </a:cubicBezTo>
                <a:cubicBezTo>
                  <a:pt x="1356891" y="1192308"/>
                  <a:pt x="1385693" y="1218103"/>
                  <a:pt x="1410056" y="1247686"/>
                </a:cubicBezTo>
                <a:cubicBezTo>
                  <a:pt x="1471237" y="1321978"/>
                  <a:pt x="1440549" y="1317255"/>
                  <a:pt x="1538243" y="1384419"/>
                </a:cubicBezTo>
                <a:cubicBezTo>
                  <a:pt x="1587362" y="1418188"/>
                  <a:pt x="1722571" y="1501254"/>
                  <a:pt x="1803163" y="1529698"/>
                </a:cubicBezTo>
                <a:cubicBezTo>
                  <a:pt x="1825314" y="1537516"/>
                  <a:pt x="1849030" y="1540039"/>
                  <a:pt x="1871529" y="1546789"/>
                </a:cubicBezTo>
                <a:cubicBezTo>
                  <a:pt x="1906041" y="1557143"/>
                  <a:pt x="1939432" y="1571073"/>
                  <a:pt x="1974078" y="1580972"/>
                </a:cubicBezTo>
                <a:cubicBezTo>
                  <a:pt x="2001380" y="1588773"/>
                  <a:pt x="2111481" y="1610162"/>
                  <a:pt x="2136449" y="1615155"/>
                </a:cubicBezTo>
                <a:cubicBezTo>
                  <a:pt x="2233301" y="1612307"/>
                  <a:pt x="2330253" y="1611840"/>
                  <a:pt x="2427006" y="1606610"/>
                </a:cubicBezTo>
                <a:cubicBezTo>
                  <a:pt x="2436001" y="1606124"/>
                  <a:pt x="2452643" y="1598064"/>
                  <a:pt x="2452643" y="1598064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F5A54A-9EB0-503B-36ED-7CA197B1DEFB}"/>
              </a:ext>
            </a:extLst>
          </p:cNvPr>
          <p:cNvSpPr/>
          <p:nvPr/>
        </p:nvSpPr>
        <p:spPr bwMode="auto">
          <a:xfrm>
            <a:off x="3512321" y="5298393"/>
            <a:ext cx="2444167" cy="897308"/>
          </a:xfrm>
          <a:custGeom>
            <a:avLst/>
            <a:gdLst>
              <a:gd name="connsiteX0" fmla="*/ 0 w 2444167"/>
              <a:gd name="connsiteY0" fmla="*/ 0 h 897308"/>
              <a:gd name="connsiteX1" fmla="*/ 119642 w 2444167"/>
              <a:gd name="connsiteY1" fmla="*/ 25637 h 897308"/>
              <a:gd name="connsiteX2" fmla="*/ 333286 w 2444167"/>
              <a:gd name="connsiteY2" fmla="*/ 94003 h 897308"/>
              <a:gd name="connsiteX3" fmla="*/ 478565 w 2444167"/>
              <a:gd name="connsiteY3" fmla="*/ 179461 h 897308"/>
              <a:gd name="connsiteX4" fmla="*/ 675118 w 2444167"/>
              <a:gd name="connsiteY4" fmla="*/ 307648 h 897308"/>
              <a:gd name="connsiteX5" fmla="*/ 863126 w 2444167"/>
              <a:gd name="connsiteY5" fmla="*/ 478564 h 897308"/>
              <a:gd name="connsiteX6" fmla="*/ 957129 w 2444167"/>
              <a:gd name="connsiteY6" fmla="*/ 555476 h 897308"/>
              <a:gd name="connsiteX7" fmla="*/ 1051133 w 2444167"/>
              <a:gd name="connsiteY7" fmla="*/ 649480 h 897308"/>
              <a:gd name="connsiteX8" fmla="*/ 1298961 w 2444167"/>
              <a:gd name="connsiteY8" fmla="*/ 803304 h 897308"/>
              <a:gd name="connsiteX9" fmla="*/ 1521152 w 2444167"/>
              <a:gd name="connsiteY9" fmla="*/ 863125 h 897308"/>
              <a:gd name="connsiteX10" fmla="*/ 1700614 w 2444167"/>
              <a:gd name="connsiteY10" fmla="*/ 871671 h 897308"/>
              <a:gd name="connsiteX11" fmla="*/ 1931350 w 2444167"/>
              <a:gd name="connsiteY11" fmla="*/ 897308 h 897308"/>
              <a:gd name="connsiteX12" fmla="*/ 2256090 w 2444167"/>
              <a:gd name="connsiteY12" fmla="*/ 880216 h 897308"/>
              <a:gd name="connsiteX13" fmla="*/ 2307365 w 2444167"/>
              <a:gd name="connsiteY13" fmla="*/ 871671 h 897308"/>
              <a:gd name="connsiteX14" fmla="*/ 2418460 w 2444167"/>
              <a:gd name="connsiteY14" fmla="*/ 854579 h 897308"/>
              <a:gd name="connsiteX15" fmla="*/ 2444098 w 2444167"/>
              <a:gd name="connsiteY15" fmla="*/ 837487 h 89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4167" h="897308">
                <a:moveTo>
                  <a:pt x="0" y="0"/>
                </a:moveTo>
                <a:cubicBezTo>
                  <a:pt x="47505" y="9500"/>
                  <a:pt x="66479" y="12979"/>
                  <a:pt x="119642" y="25637"/>
                </a:cubicBezTo>
                <a:cubicBezTo>
                  <a:pt x="197942" y="44280"/>
                  <a:pt x="259954" y="57337"/>
                  <a:pt x="333286" y="94003"/>
                </a:cubicBezTo>
                <a:cubicBezTo>
                  <a:pt x="383538" y="119129"/>
                  <a:pt x="430922" y="149684"/>
                  <a:pt x="478565" y="179461"/>
                </a:cubicBezTo>
                <a:cubicBezTo>
                  <a:pt x="544895" y="220917"/>
                  <a:pt x="617240" y="255032"/>
                  <a:pt x="675118" y="307648"/>
                </a:cubicBezTo>
                <a:cubicBezTo>
                  <a:pt x="737787" y="364620"/>
                  <a:pt x="799506" y="422656"/>
                  <a:pt x="863126" y="478564"/>
                </a:cubicBezTo>
                <a:cubicBezTo>
                  <a:pt x="893538" y="505289"/>
                  <a:pt x="928501" y="526848"/>
                  <a:pt x="957129" y="555476"/>
                </a:cubicBezTo>
                <a:cubicBezTo>
                  <a:pt x="988464" y="586811"/>
                  <a:pt x="1016659" y="621636"/>
                  <a:pt x="1051133" y="649480"/>
                </a:cubicBezTo>
                <a:cubicBezTo>
                  <a:pt x="1089331" y="680333"/>
                  <a:pt x="1249403" y="781089"/>
                  <a:pt x="1298961" y="803304"/>
                </a:cubicBezTo>
                <a:cubicBezTo>
                  <a:pt x="1357413" y="829507"/>
                  <a:pt x="1453509" y="856783"/>
                  <a:pt x="1521152" y="863125"/>
                </a:cubicBezTo>
                <a:cubicBezTo>
                  <a:pt x="1580779" y="868715"/>
                  <a:pt x="1640793" y="868822"/>
                  <a:pt x="1700614" y="871671"/>
                </a:cubicBezTo>
                <a:cubicBezTo>
                  <a:pt x="1857023" y="894014"/>
                  <a:pt x="1780088" y="885672"/>
                  <a:pt x="1931350" y="897308"/>
                </a:cubicBezTo>
                <a:cubicBezTo>
                  <a:pt x="2090404" y="891823"/>
                  <a:pt x="2132774" y="896658"/>
                  <a:pt x="2256090" y="880216"/>
                </a:cubicBezTo>
                <a:cubicBezTo>
                  <a:pt x="2273265" y="877926"/>
                  <a:pt x="2290239" y="874306"/>
                  <a:pt x="2307365" y="871671"/>
                </a:cubicBezTo>
                <a:cubicBezTo>
                  <a:pt x="2329514" y="868264"/>
                  <a:pt x="2394479" y="859908"/>
                  <a:pt x="2418460" y="854579"/>
                </a:cubicBezTo>
                <a:cubicBezTo>
                  <a:pt x="2446800" y="848281"/>
                  <a:pt x="2444098" y="854046"/>
                  <a:pt x="2444098" y="83748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9EE5C7-C196-4C1C-1B50-1BBE62E95F4E}"/>
              </a:ext>
            </a:extLst>
          </p:cNvPr>
          <p:cNvSpPr/>
          <p:nvPr/>
        </p:nvSpPr>
        <p:spPr bwMode="auto">
          <a:xfrm>
            <a:off x="3409772" y="6315342"/>
            <a:ext cx="2640650" cy="256374"/>
          </a:xfrm>
          <a:custGeom>
            <a:avLst/>
            <a:gdLst>
              <a:gd name="connsiteX0" fmla="*/ 0 w 2640650"/>
              <a:gd name="connsiteY0" fmla="*/ 0 h 256374"/>
              <a:gd name="connsiteX1" fmla="*/ 222191 w 2640650"/>
              <a:gd name="connsiteY1" fmla="*/ 51275 h 256374"/>
              <a:gd name="connsiteX2" fmla="*/ 1085316 w 2640650"/>
              <a:gd name="connsiteY2" fmla="*/ 196553 h 256374"/>
              <a:gd name="connsiteX3" fmla="*/ 1298961 w 2640650"/>
              <a:gd name="connsiteY3" fmla="*/ 222191 h 256374"/>
              <a:gd name="connsiteX4" fmla="*/ 1623701 w 2640650"/>
              <a:gd name="connsiteY4" fmla="*/ 256374 h 256374"/>
              <a:gd name="connsiteX5" fmla="*/ 2008262 w 2640650"/>
              <a:gd name="connsiteY5" fmla="*/ 239282 h 256374"/>
              <a:gd name="connsiteX6" fmla="*/ 2179178 w 2640650"/>
              <a:gd name="connsiteY6" fmla="*/ 188008 h 256374"/>
              <a:gd name="connsiteX7" fmla="*/ 2418460 w 2640650"/>
              <a:gd name="connsiteY7" fmla="*/ 128187 h 256374"/>
              <a:gd name="connsiteX8" fmla="*/ 2546647 w 2640650"/>
              <a:gd name="connsiteY8" fmla="*/ 102550 h 256374"/>
              <a:gd name="connsiteX9" fmla="*/ 2640650 w 2640650"/>
              <a:gd name="connsiteY9" fmla="*/ 94004 h 25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40650" h="256374">
                <a:moveTo>
                  <a:pt x="0" y="0"/>
                </a:moveTo>
                <a:cubicBezTo>
                  <a:pt x="164416" y="23488"/>
                  <a:pt x="-96335" y="-16106"/>
                  <a:pt x="222191" y="51275"/>
                </a:cubicBezTo>
                <a:cubicBezTo>
                  <a:pt x="392972" y="87402"/>
                  <a:pt x="1034806" y="190492"/>
                  <a:pt x="1085316" y="196553"/>
                </a:cubicBezTo>
                <a:lnTo>
                  <a:pt x="1298961" y="222191"/>
                </a:lnTo>
                <a:cubicBezTo>
                  <a:pt x="1568162" y="258085"/>
                  <a:pt x="1370014" y="242280"/>
                  <a:pt x="1623701" y="256374"/>
                </a:cubicBezTo>
                <a:cubicBezTo>
                  <a:pt x="1751888" y="250677"/>
                  <a:pt x="1880439" y="250495"/>
                  <a:pt x="2008262" y="239282"/>
                </a:cubicBezTo>
                <a:cubicBezTo>
                  <a:pt x="2085070" y="232544"/>
                  <a:pt x="2111910" y="208884"/>
                  <a:pt x="2179178" y="188008"/>
                </a:cubicBezTo>
                <a:cubicBezTo>
                  <a:pt x="2348770" y="135376"/>
                  <a:pt x="2306516" y="144179"/>
                  <a:pt x="2418460" y="128187"/>
                </a:cubicBezTo>
                <a:cubicBezTo>
                  <a:pt x="2498623" y="101465"/>
                  <a:pt x="2445505" y="115192"/>
                  <a:pt x="2546647" y="102550"/>
                </a:cubicBezTo>
                <a:cubicBezTo>
                  <a:pt x="2627909" y="92393"/>
                  <a:pt x="2580576" y="94004"/>
                  <a:pt x="2640650" y="94004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EB1272A6-1A0A-81DA-E2C2-32A2A23168F1}"/>
              </a:ext>
            </a:extLst>
          </p:cNvPr>
          <p:cNvSpPr/>
          <p:nvPr/>
        </p:nvSpPr>
        <p:spPr bwMode="auto">
          <a:xfrm>
            <a:off x="8517437" y="4950826"/>
            <a:ext cx="2406407" cy="576081"/>
          </a:xfrm>
          <a:prstGeom prst="borderCallout1">
            <a:avLst>
              <a:gd name="adj1" fmla="val 37605"/>
              <a:gd name="adj2" fmla="val -4651"/>
              <a:gd name="adj3" fmla="val 133588"/>
              <a:gd name="adj4" fmla="val -67136"/>
            </a:avLst>
          </a:prstGeom>
          <a:solidFill>
            <a:srgbClr val="6568A7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Методы класса (что он умеет)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4D5D4F31-F5E2-D507-0CC9-9345FE49B39D}"/>
              </a:ext>
            </a:extLst>
          </p:cNvPr>
          <p:cNvSpPr/>
          <p:nvPr/>
        </p:nvSpPr>
        <p:spPr bwMode="auto">
          <a:xfrm>
            <a:off x="8049578" y="5921596"/>
            <a:ext cx="2960222" cy="650120"/>
          </a:xfrm>
          <a:prstGeom prst="borderCallout1">
            <a:avLst>
              <a:gd name="adj1" fmla="val 60699"/>
              <a:gd name="adj2" fmla="val -2604"/>
              <a:gd name="adj3" fmla="val 82493"/>
              <a:gd name="adj4" fmla="val -63141"/>
            </a:avLst>
          </a:prstGeom>
          <a:solidFill>
            <a:srgbClr val="6568A7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Держите в уме, что у методов есть </a:t>
            </a:r>
            <a:r>
              <a:rPr lang="en-US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уровни</a:t>
            </a:r>
            <a:r>
              <a:rPr lang="en-US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  <a:r>
              <a:rPr lang="ru-RU" sz="1200" i="1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доступа!</a:t>
            </a:r>
            <a:endParaRPr lang="en-US" sz="1200" i="1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50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CFC1-2AF6-0140-BEED-7E7D9195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детализации классов в </a:t>
            </a:r>
            <a:r>
              <a:rPr lang="en-US" dirty="0"/>
              <a:t>UML</a:t>
            </a:r>
            <a:r>
              <a:rPr lang="ru-RU" dirty="0"/>
              <a:t> диаграммах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6CA94-5776-64A8-0FDE-52F8D99CF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3" t="11063" r="40835" b="23764"/>
          <a:stretch/>
        </p:blipFill>
        <p:spPr>
          <a:xfrm>
            <a:off x="122345" y="2880233"/>
            <a:ext cx="1800251" cy="108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7C058-32F8-C5B3-2230-69FE00CE3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5" t="9916" r="38414" b="18499"/>
          <a:stretch/>
        </p:blipFill>
        <p:spPr>
          <a:xfrm>
            <a:off x="2134556" y="2097015"/>
            <a:ext cx="1748946" cy="18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970D1-656B-F3B9-1D1B-09607A91C7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5" t="10349" r="32469" b="18280"/>
          <a:stretch/>
        </p:blipFill>
        <p:spPr>
          <a:xfrm>
            <a:off x="4303137" y="2097015"/>
            <a:ext cx="1800050" cy="1800050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197F0027-B6CA-B112-2F7B-93FD979FA5F6}"/>
              </a:ext>
            </a:extLst>
          </p:cNvPr>
          <p:cNvSpPr/>
          <p:nvPr/>
        </p:nvSpPr>
        <p:spPr bwMode="auto">
          <a:xfrm>
            <a:off x="266365" y="4765412"/>
            <a:ext cx="2088290" cy="576081"/>
          </a:xfrm>
          <a:prstGeom prst="borderCallout1">
            <a:avLst>
              <a:gd name="adj1" fmla="val -7552"/>
              <a:gd name="adj2" fmla="val 21752"/>
              <a:gd name="adj3" fmla="val -184325"/>
              <a:gd name="adj4" fmla="val 17723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Концепция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5E09D-C376-A6A0-CF5A-F395EFF62C5F}"/>
              </a:ext>
            </a:extLst>
          </p:cNvPr>
          <p:cNvCxnSpPr/>
          <p:nvPr/>
        </p:nvCxnSpPr>
        <p:spPr bwMode="auto">
          <a:xfrm flipV="1">
            <a:off x="914455" y="3717040"/>
            <a:ext cx="1440200" cy="1008140"/>
          </a:xfrm>
          <a:prstGeom prst="line">
            <a:avLst/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553D05-8BDE-6EBF-B74B-DEA0845DA81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470" y="3795510"/>
            <a:ext cx="3492485" cy="938362"/>
          </a:xfrm>
          <a:prstGeom prst="line">
            <a:avLst/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EB0B04C-4041-7A11-05FE-EB35DEAC0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66" t="9957" r="25494" b="17029"/>
          <a:stretch/>
        </p:blipFill>
        <p:spPr>
          <a:xfrm>
            <a:off x="6747265" y="1971382"/>
            <a:ext cx="2160300" cy="1989001"/>
          </a:xfrm>
          <a:prstGeom prst="rect">
            <a:avLst/>
          </a:prstGeom>
        </p:spPr>
      </p:pic>
      <p:sp>
        <p:nvSpPr>
          <p:cNvPr id="17" name="Callout: Line 16">
            <a:extLst>
              <a:ext uri="{FF2B5EF4-FFF2-40B4-BE49-F238E27FC236}">
                <a16:creationId xmlns:a16="http://schemas.microsoft.com/office/drawing/2014/main" id="{80828661-8F62-D5D0-CC86-3FD6DCF67045}"/>
              </a:ext>
            </a:extLst>
          </p:cNvPr>
          <p:cNvSpPr/>
          <p:nvPr/>
        </p:nvSpPr>
        <p:spPr bwMode="auto">
          <a:xfrm>
            <a:off x="6459225" y="4765411"/>
            <a:ext cx="2088290" cy="576081"/>
          </a:xfrm>
          <a:prstGeom prst="borderCallout1">
            <a:avLst>
              <a:gd name="adj1" fmla="val -7552"/>
              <a:gd name="adj2" fmla="val 21752"/>
              <a:gd name="adj3" fmla="val -169491"/>
              <a:gd name="adj4" fmla="val 25498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Спецификация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11FDD4-BFF5-B3E3-47B4-FA7ED00BF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40" t="8290" r="8365" b="15340"/>
          <a:stretch/>
        </p:blipFill>
        <p:spPr>
          <a:xfrm>
            <a:off x="9335555" y="1348397"/>
            <a:ext cx="2740450" cy="2538715"/>
          </a:xfrm>
          <a:prstGeom prst="rect">
            <a:avLst/>
          </a:prstGeom>
        </p:spPr>
      </p:pic>
      <p:sp>
        <p:nvSpPr>
          <p:cNvPr id="20" name="Callout: Line 19">
            <a:extLst>
              <a:ext uri="{FF2B5EF4-FFF2-40B4-BE49-F238E27FC236}">
                <a16:creationId xmlns:a16="http://schemas.microsoft.com/office/drawing/2014/main" id="{A9AB81E6-FDBB-60F8-6C7B-AB3E73F4F2A4}"/>
              </a:ext>
            </a:extLst>
          </p:cNvPr>
          <p:cNvSpPr/>
          <p:nvPr/>
        </p:nvSpPr>
        <p:spPr bwMode="auto">
          <a:xfrm>
            <a:off x="9339793" y="4765410"/>
            <a:ext cx="2088290" cy="576081"/>
          </a:xfrm>
          <a:prstGeom prst="borderCallout1">
            <a:avLst>
              <a:gd name="adj1" fmla="val -7552"/>
              <a:gd name="adj2" fmla="val 21752"/>
              <a:gd name="adj3" fmla="val -166524"/>
              <a:gd name="adj4" fmla="val 23043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Реализация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52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69D6-C067-AF71-C0C5-92788AC2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4164295" cy="1440000"/>
          </a:xfrm>
        </p:spPr>
        <p:txBody>
          <a:bodyPr/>
          <a:lstStyle/>
          <a:p>
            <a:r>
              <a:rPr lang="ru-RU" dirty="0"/>
              <a:t>Т.к. класс это шаблон, то на его базе создаются конкретные объекты/экземпляры – имеющие конкретные величины атрибутов и навыки а-ля методы/операции</a:t>
            </a:r>
            <a:endParaRPr lang="en-US" dirty="0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F1A79D5-BDFB-C711-932D-2AE7D3D9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19" y="1904082"/>
            <a:ext cx="5184720" cy="4117278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79672750-8D4A-8090-D803-D1F0CC8FCE64}"/>
              </a:ext>
            </a:extLst>
          </p:cNvPr>
          <p:cNvSpPr/>
          <p:nvPr/>
        </p:nvSpPr>
        <p:spPr bwMode="auto">
          <a:xfrm>
            <a:off x="554405" y="1898751"/>
            <a:ext cx="2088290" cy="576081"/>
          </a:xfrm>
          <a:prstGeom prst="borderCallout1">
            <a:avLst>
              <a:gd name="adj1" fmla="val 84022"/>
              <a:gd name="adj2" fmla="val 101748"/>
              <a:gd name="adj3" fmla="val 384958"/>
              <a:gd name="adj4" fmla="val 178556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Цвет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BAAB3D2B-73CD-5270-2639-A7107822D33F}"/>
              </a:ext>
            </a:extLst>
          </p:cNvPr>
          <p:cNvSpPr/>
          <p:nvPr/>
        </p:nvSpPr>
        <p:spPr bwMode="auto">
          <a:xfrm>
            <a:off x="555059" y="2549728"/>
            <a:ext cx="2088290" cy="576081"/>
          </a:xfrm>
          <a:prstGeom prst="borderCallout1">
            <a:avLst>
              <a:gd name="adj1" fmla="val 75122"/>
              <a:gd name="adj2" fmla="val 102567"/>
              <a:gd name="adj3" fmla="val 275678"/>
              <a:gd name="adj4" fmla="val 17078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Тип кузова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723F3499-8034-0ED4-A2B8-B2C46B6F21C4}"/>
              </a:ext>
            </a:extLst>
          </p:cNvPr>
          <p:cNvSpPr/>
          <p:nvPr/>
        </p:nvSpPr>
        <p:spPr bwMode="auto">
          <a:xfrm>
            <a:off x="576861" y="3238624"/>
            <a:ext cx="2088290" cy="576081"/>
          </a:xfrm>
          <a:prstGeom prst="borderCallout1">
            <a:avLst>
              <a:gd name="adj1" fmla="val 24685"/>
              <a:gd name="adj2" fmla="val 103385"/>
              <a:gd name="adj3" fmla="val 173321"/>
              <a:gd name="adj4" fmla="val 166688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Руль (левый/правый)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00378CD4-70C1-4145-21F8-2FFE67D51DF2}"/>
              </a:ext>
            </a:extLst>
          </p:cNvPr>
          <p:cNvSpPr/>
          <p:nvPr/>
        </p:nvSpPr>
        <p:spPr bwMode="auto">
          <a:xfrm>
            <a:off x="585869" y="3926115"/>
            <a:ext cx="2088290" cy="576081"/>
          </a:xfrm>
          <a:prstGeom prst="borderCallout1">
            <a:avLst>
              <a:gd name="adj1" fmla="val 35069"/>
              <a:gd name="adj2" fmla="val 96838"/>
              <a:gd name="adj3" fmla="val 63547"/>
              <a:gd name="adj4" fmla="val 16382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Марка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F1EDDE50-7971-D0C4-95CB-BF9520CC9078}"/>
              </a:ext>
            </a:extLst>
          </p:cNvPr>
          <p:cNvSpPr/>
          <p:nvPr/>
        </p:nvSpPr>
        <p:spPr bwMode="auto">
          <a:xfrm>
            <a:off x="9232264" y="1904082"/>
            <a:ext cx="2088290" cy="576081"/>
          </a:xfrm>
          <a:prstGeom prst="borderCallout1">
            <a:avLst>
              <a:gd name="adj1" fmla="val 110724"/>
              <a:gd name="adj2" fmla="val 4353"/>
              <a:gd name="adj3" fmla="val 214363"/>
              <a:gd name="adj4" fmla="val -37515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Цвет - 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Зелёный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9F5E2D78-F0B2-04AB-DAE7-35E6A897D3B9}"/>
              </a:ext>
            </a:extLst>
          </p:cNvPr>
          <p:cNvSpPr/>
          <p:nvPr/>
        </p:nvSpPr>
        <p:spPr bwMode="auto">
          <a:xfrm>
            <a:off x="9268269" y="2653436"/>
            <a:ext cx="2088290" cy="576081"/>
          </a:xfrm>
          <a:prstGeom prst="borderCallout1">
            <a:avLst>
              <a:gd name="adj1" fmla="val 57320"/>
              <a:gd name="adj2" fmla="val -3832"/>
              <a:gd name="adj3" fmla="val 101622"/>
              <a:gd name="adj4" fmla="val -35060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Тип Кузова - 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Седан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311AD6D6-6DB7-B231-600E-435013069845}"/>
              </a:ext>
            </a:extLst>
          </p:cNvPr>
          <p:cNvSpPr/>
          <p:nvPr/>
        </p:nvSpPr>
        <p:spPr bwMode="auto">
          <a:xfrm>
            <a:off x="9268269" y="3337542"/>
            <a:ext cx="2088290" cy="576081"/>
          </a:xfrm>
          <a:prstGeom prst="borderCallout1">
            <a:avLst>
              <a:gd name="adj1" fmla="val 24684"/>
              <a:gd name="adj2" fmla="val -3423"/>
              <a:gd name="adj3" fmla="val -735"/>
              <a:gd name="adj4" fmla="val -2401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Руль - 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Левый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9C8FCA0B-AA49-43A3-A183-BAD7A6C4EFE5}"/>
              </a:ext>
            </a:extLst>
          </p:cNvPr>
          <p:cNvSpPr/>
          <p:nvPr/>
        </p:nvSpPr>
        <p:spPr bwMode="auto">
          <a:xfrm>
            <a:off x="9271847" y="4095612"/>
            <a:ext cx="2088290" cy="576081"/>
          </a:xfrm>
          <a:prstGeom prst="borderCallout1">
            <a:avLst>
              <a:gd name="adj1" fmla="val 24684"/>
              <a:gd name="adj2" fmla="val -3423"/>
              <a:gd name="adj3" fmla="val -107543"/>
              <a:gd name="adj4" fmla="val -2933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Марка -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Mercedes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00F4E38-8FDF-AB08-A1C9-4B58C4408EEA}"/>
              </a:ext>
            </a:extLst>
          </p:cNvPr>
          <p:cNvSpPr/>
          <p:nvPr/>
        </p:nvSpPr>
        <p:spPr bwMode="auto">
          <a:xfrm>
            <a:off x="9292110" y="4928402"/>
            <a:ext cx="2088290" cy="576081"/>
          </a:xfrm>
          <a:prstGeom prst="borderCallout1">
            <a:avLst>
              <a:gd name="adj1" fmla="val 30618"/>
              <a:gd name="adj2" fmla="val -2604"/>
              <a:gd name="adj3" fmla="val -263304"/>
              <a:gd name="adj4" fmla="val -60431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Может разгоняться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91E8795-A779-E020-FE17-C12C5E6CAD84}"/>
              </a:ext>
            </a:extLst>
          </p:cNvPr>
          <p:cNvSpPr/>
          <p:nvPr/>
        </p:nvSpPr>
        <p:spPr bwMode="auto">
          <a:xfrm>
            <a:off x="9292110" y="5612508"/>
            <a:ext cx="2088290" cy="576081"/>
          </a:xfrm>
          <a:prstGeom prst="borderCallout1">
            <a:avLst>
              <a:gd name="adj1" fmla="val 30618"/>
              <a:gd name="adj2" fmla="val -2604"/>
              <a:gd name="adj3" fmla="val -384946"/>
              <a:gd name="adj4" fmla="val -71480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Может останавливаться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E301272E-6B00-BC76-B21F-9C8082B27A38}"/>
              </a:ext>
            </a:extLst>
          </p:cNvPr>
          <p:cNvSpPr/>
          <p:nvPr/>
        </p:nvSpPr>
        <p:spPr bwMode="auto">
          <a:xfrm>
            <a:off x="9292110" y="6231221"/>
            <a:ext cx="2088290" cy="576081"/>
          </a:xfrm>
          <a:prstGeom prst="borderCallout1">
            <a:avLst>
              <a:gd name="adj1" fmla="val 30618"/>
              <a:gd name="adj2" fmla="val -2604"/>
              <a:gd name="adj3" fmla="val -488787"/>
              <a:gd name="adj4" fmla="val -77209"/>
            </a:avLst>
          </a:prstGeom>
          <a:solidFill>
            <a:srgbClr val="A11760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и т.д.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9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9790-6EAE-29C8-E7AE-50B97B92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создаются объекты/экземпляры класса?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F281E6D-52FD-9E69-938E-C2B31D63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26" y="1124680"/>
            <a:ext cx="4526897" cy="351500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3024CB02-B9CB-5F52-EFE4-17AF02D493E6}"/>
              </a:ext>
            </a:extLst>
          </p:cNvPr>
          <p:cNvSpPr/>
          <p:nvPr/>
        </p:nvSpPr>
        <p:spPr bwMode="auto">
          <a:xfrm>
            <a:off x="1418525" y="5157240"/>
            <a:ext cx="2088290" cy="864120"/>
          </a:xfrm>
          <a:prstGeom prst="borderCallout1">
            <a:avLst>
              <a:gd name="adj1" fmla="val 18751"/>
              <a:gd name="adj2" fmla="val 102976"/>
              <a:gd name="adj3" fmla="val -85291"/>
              <a:gd name="adj4" fmla="val 135587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aka </a:t>
            </a: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Шаблон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DF5E0497-715A-941B-C98A-EBC6DCA27DEE}"/>
              </a:ext>
            </a:extLst>
          </p:cNvPr>
          <p:cNvSpPr/>
          <p:nvPr/>
        </p:nvSpPr>
        <p:spPr bwMode="auto">
          <a:xfrm>
            <a:off x="3938875" y="5157240"/>
            <a:ext cx="4526896" cy="864120"/>
          </a:xfrm>
          <a:prstGeom prst="borderCallout1">
            <a:avLst>
              <a:gd name="adj1" fmla="val -7951"/>
              <a:gd name="adj2" fmla="val 42820"/>
              <a:gd name="adj3" fmla="val -76390"/>
              <a:gd name="adj4" fmla="val 4856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8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Конструктор (словно фабрика)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задает значения атрибутам</a:t>
            </a:r>
            <a:r>
              <a:rPr lang="en-US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класса, чтобы получить объект на основе шаблона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1582C3E-2ABC-D702-5F10-D02DF652BC8C}"/>
              </a:ext>
            </a:extLst>
          </p:cNvPr>
          <p:cNvSpPr/>
          <p:nvPr/>
        </p:nvSpPr>
        <p:spPr bwMode="auto">
          <a:xfrm>
            <a:off x="9051585" y="3284980"/>
            <a:ext cx="3024420" cy="576081"/>
          </a:xfrm>
          <a:prstGeom prst="borderCallout1">
            <a:avLst>
              <a:gd name="adj1" fmla="val 51387"/>
              <a:gd name="adj2" fmla="val -3832"/>
              <a:gd name="adj3" fmla="val -36338"/>
              <a:gd name="adj4" fmla="val -3152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</a:rPr>
              <a:t>Объекты/Экземпляры</a:t>
            </a:r>
            <a:endParaRPr lang="en-US" dirty="0">
              <a:solidFill>
                <a:schemeClr val="bg1"/>
              </a:solidFill>
              <a:latin typeface="+mn-lt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6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9317B0-251F-1612-444B-7181C65F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70" y="1271558"/>
            <a:ext cx="5387382" cy="5387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D9A68-A43A-AD74-DB90-3C185B9C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класс </a:t>
            </a:r>
            <a:r>
              <a:rPr lang="en-US" dirty="0"/>
              <a:t>Car</a:t>
            </a:r>
            <a:r>
              <a:rPr lang="ru-RU" dirty="0"/>
              <a:t>, выглядит с позиции программиста использующего язык </a:t>
            </a:r>
            <a:r>
              <a:rPr lang="en-US" dirty="0"/>
              <a:t>C#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00D80-17BD-EC60-C8C3-3613F2527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b="9249"/>
          <a:stretch/>
        </p:blipFill>
        <p:spPr>
          <a:xfrm>
            <a:off x="867423" y="2586119"/>
            <a:ext cx="1986841" cy="24483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46D08BF-CBCB-4EE8-2185-1368758569D1}"/>
              </a:ext>
            </a:extLst>
          </p:cNvPr>
          <p:cNvSpPr/>
          <p:nvPr/>
        </p:nvSpPr>
        <p:spPr bwMode="auto">
          <a:xfrm>
            <a:off x="2854263" y="3661689"/>
            <a:ext cx="868581" cy="360050"/>
          </a:xfrm>
          <a:prstGeom prst="rightArrow">
            <a:avLst/>
          </a:prstGeom>
          <a:solidFill>
            <a:srgbClr val="5C3269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C65D7D-405A-9AF1-DC59-6FBD9273B0BB}"/>
              </a:ext>
            </a:extLst>
          </p:cNvPr>
          <p:cNvSpPr/>
          <p:nvPr/>
        </p:nvSpPr>
        <p:spPr bwMode="auto">
          <a:xfrm>
            <a:off x="905854" y="2939753"/>
            <a:ext cx="1641261" cy="837488"/>
          </a:xfrm>
          <a:custGeom>
            <a:avLst/>
            <a:gdLst>
              <a:gd name="connsiteX0" fmla="*/ 803305 w 1641261"/>
              <a:gd name="connsiteY0" fmla="*/ 59821 h 837488"/>
              <a:gd name="connsiteX1" fmla="*/ 205099 w 1641261"/>
              <a:gd name="connsiteY1" fmla="*/ 59821 h 837488"/>
              <a:gd name="connsiteX2" fmla="*/ 145279 w 1641261"/>
              <a:gd name="connsiteY2" fmla="*/ 119641 h 837488"/>
              <a:gd name="connsiteX3" fmla="*/ 111096 w 1641261"/>
              <a:gd name="connsiteY3" fmla="*/ 188008 h 837488"/>
              <a:gd name="connsiteX4" fmla="*/ 85458 w 1641261"/>
              <a:gd name="connsiteY4" fmla="*/ 282011 h 837488"/>
              <a:gd name="connsiteX5" fmla="*/ 68367 w 1641261"/>
              <a:gd name="connsiteY5" fmla="*/ 358924 h 837488"/>
              <a:gd name="connsiteX6" fmla="*/ 34183 w 1641261"/>
              <a:gd name="connsiteY6" fmla="*/ 461473 h 837488"/>
              <a:gd name="connsiteX7" fmla="*/ 17092 w 1641261"/>
              <a:gd name="connsiteY7" fmla="*/ 495656 h 837488"/>
              <a:gd name="connsiteX8" fmla="*/ 0 w 1641261"/>
              <a:gd name="connsiteY8" fmla="*/ 564023 h 837488"/>
              <a:gd name="connsiteX9" fmla="*/ 42729 w 1641261"/>
              <a:gd name="connsiteY9" fmla="*/ 640935 h 837488"/>
              <a:gd name="connsiteX10" fmla="*/ 85458 w 1641261"/>
              <a:gd name="connsiteY10" fmla="*/ 700755 h 837488"/>
              <a:gd name="connsiteX11" fmla="*/ 196553 w 1641261"/>
              <a:gd name="connsiteY11" fmla="*/ 777668 h 837488"/>
              <a:gd name="connsiteX12" fmla="*/ 239282 w 1641261"/>
              <a:gd name="connsiteY12" fmla="*/ 786213 h 837488"/>
              <a:gd name="connsiteX13" fmla="*/ 307649 w 1641261"/>
              <a:gd name="connsiteY13" fmla="*/ 803305 h 837488"/>
              <a:gd name="connsiteX14" fmla="*/ 461473 w 1641261"/>
              <a:gd name="connsiteY14" fmla="*/ 820397 h 837488"/>
              <a:gd name="connsiteX15" fmla="*/ 529839 w 1641261"/>
              <a:gd name="connsiteY15" fmla="*/ 837488 h 837488"/>
              <a:gd name="connsiteX16" fmla="*/ 880217 w 1641261"/>
              <a:gd name="connsiteY16" fmla="*/ 828942 h 837488"/>
              <a:gd name="connsiteX17" fmla="*/ 1059679 w 1641261"/>
              <a:gd name="connsiteY17" fmla="*/ 803305 h 837488"/>
              <a:gd name="connsiteX18" fmla="*/ 1145137 w 1641261"/>
              <a:gd name="connsiteY18" fmla="*/ 794759 h 837488"/>
              <a:gd name="connsiteX19" fmla="*/ 1384419 w 1641261"/>
              <a:gd name="connsiteY19" fmla="*/ 717847 h 837488"/>
              <a:gd name="connsiteX20" fmla="*/ 1478423 w 1641261"/>
              <a:gd name="connsiteY20" fmla="*/ 640935 h 837488"/>
              <a:gd name="connsiteX21" fmla="*/ 1529697 w 1641261"/>
              <a:gd name="connsiteY21" fmla="*/ 581114 h 837488"/>
              <a:gd name="connsiteX22" fmla="*/ 1623701 w 1641261"/>
              <a:gd name="connsiteY22" fmla="*/ 487111 h 837488"/>
              <a:gd name="connsiteX23" fmla="*/ 1640793 w 1641261"/>
              <a:gd name="connsiteY23" fmla="*/ 427290 h 837488"/>
              <a:gd name="connsiteX24" fmla="*/ 1632247 w 1641261"/>
              <a:gd name="connsiteY24" fmla="*/ 350378 h 837488"/>
              <a:gd name="connsiteX25" fmla="*/ 1598064 w 1641261"/>
              <a:gd name="connsiteY25" fmla="*/ 290557 h 837488"/>
              <a:gd name="connsiteX26" fmla="*/ 1478423 w 1641261"/>
              <a:gd name="connsiteY26" fmla="*/ 188008 h 837488"/>
              <a:gd name="connsiteX27" fmla="*/ 1384419 w 1641261"/>
              <a:gd name="connsiteY27" fmla="*/ 128187 h 837488"/>
              <a:gd name="connsiteX28" fmla="*/ 1281869 w 1641261"/>
              <a:gd name="connsiteY28" fmla="*/ 94004 h 837488"/>
              <a:gd name="connsiteX29" fmla="*/ 1153682 w 1641261"/>
              <a:gd name="connsiteY29" fmla="*/ 59821 h 837488"/>
              <a:gd name="connsiteX30" fmla="*/ 965675 w 1641261"/>
              <a:gd name="connsiteY30" fmla="*/ 25638 h 837488"/>
              <a:gd name="connsiteX31" fmla="*/ 820396 w 1641261"/>
              <a:gd name="connsiteY31" fmla="*/ 17092 h 837488"/>
              <a:gd name="connsiteX32" fmla="*/ 452927 w 1641261"/>
              <a:gd name="connsiteY32" fmla="*/ 0 h 83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41261" h="837488">
                <a:moveTo>
                  <a:pt x="803305" y="59821"/>
                </a:moveTo>
                <a:cubicBezTo>
                  <a:pt x="726416" y="56404"/>
                  <a:pt x="335604" y="23116"/>
                  <a:pt x="205099" y="59821"/>
                </a:cubicBezTo>
                <a:cubicBezTo>
                  <a:pt x="177953" y="67456"/>
                  <a:pt x="157890" y="94419"/>
                  <a:pt x="145279" y="119641"/>
                </a:cubicBezTo>
                <a:cubicBezTo>
                  <a:pt x="133885" y="142430"/>
                  <a:pt x="119153" y="163837"/>
                  <a:pt x="111096" y="188008"/>
                </a:cubicBezTo>
                <a:cubicBezTo>
                  <a:pt x="96601" y="231492"/>
                  <a:pt x="100878" y="216477"/>
                  <a:pt x="85458" y="282011"/>
                </a:cubicBezTo>
                <a:cubicBezTo>
                  <a:pt x="79443" y="307576"/>
                  <a:pt x="75582" y="333671"/>
                  <a:pt x="68367" y="358924"/>
                </a:cubicBezTo>
                <a:cubicBezTo>
                  <a:pt x="58468" y="393570"/>
                  <a:pt x="50297" y="429245"/>
                  <a:pt x="34183" y="461473"/>
                </a:cubicBezTo>
                <a:cubicBezTo>
                  <a:pt x="28486" y="472867"/>
                  <a:pt x="21120" y="483571"/>
                  <a:pt x="17092" y="495656"/>
                </a:cubicBezTo>
                <a:cubicBezTo>
                  <a:pt x="9664" y="517941"/>
                  <a:pt x="0" y="564023"/>
                  <a:pt x="0" y="564023"/>
                </a:cubicBezTo>
                <a:cubicBezTo>
                  <a:pt x="13805" y="619243"/>
                  <a:pt x="-88" y="583845"/>
                  <a:pt x="42729" y="640935"/>
                </a:cubicBezTo>
                <a:cubicBezTo>
                  <a:pt x="57432" y="660539"/>
                  <a:pt x="67143" y="684475"/>
                  <a:pt x="85458" y="700755"/>
                </a:cubicBezTo>
                <a:cubicBezTo>
                  <a:pt x="119122" y="730678"/>
                  <a:pt x="152387" y="768836"/>
                  <a:pt x="196553" y="777668"/>
                </a:cubicBezTo>
                <a:cubicBezTo>
                  <a:pt x="210796" y="780516"/>
                  <a:pt x="225129" y="782947"/>
                  <a:pt x="239282" y="786213"/>
                </a:cubicBezTo>
                <a:cubicBezTo>
                  <a:pt x="262171" y="791495"/>
                  <a:pt x="284275" y="800968"/>
                  <a:pt x="307649" y="803305"/>
                </a:cubicBezTo>
                <a:cubicBezTo>
                  <a:pt x="329797" y="805520"/>
                  <a:pt x="433821" y="815212"/>
                  <a:pt x="461473" y="820397"/>
                </a:cubicBezTo>
                <a:cubicBezTo>
                  <a:pt x="484561" y="824726"/>
                  <a:pt x="507050" y="831791"/>
                  <a:pt x="529839" y="837488"/>
                </a:cubicBezTo>
                <a:cubicBezTo>
                  <a:pt x="646632" y="834639"/>
                  <a:pt x="763632" y="836464"/>
                  <a:pt x="880217" y="828942"/>
                </a:cubicBezTo>
                <a:cubicBezTo>
                  <a:pt x="940520" y="825052"/>
                  <a:pt x="999551" y="809318"/>
                  <a:pt x="1059679" y="803305"/>
                </a:cubicBezTo>
                <a:lnTo>
                  <a:pt x="1145137" y="794759"/>
                </a:lnTo>
                <a:cubicBezTo>
                  <a:pt x="1198901" y="780611"/>
                  <a:pt x="1324409" y="756854"/>
                  <a:pt x="1384419" y="717847"/>
                </a:cubicBezTo>
                <a:cubicBezTo>
                  <a:pt x="1418364" y="695783"/>
                  <a:pt x="1448941" y="668683"/>
                  <a:pt x="1478423" y="640935"/>
                </a:cubicBezTo>
                <a:cubicBezTo>
                  <a:pt x="1497547" y="622935"/>
                  <a:pt x="1511664" y="600207"/>
                  <a:pt x="1529697" y="581114"/>
                </a:cubicBezTo>
                <a:cubicBezTo>
                  <a:pt x="1560124" y="548897"/>
                  <a:pt x="1623701" y="487111"/>
                  <a:pt x="1623701" y="487111"/>
                </a:cubicBezTo>
                <a:cubicBezTo>
                  <a:pt x="1629398" y="467171"/>
                  <a:pt x="1639499" y="447988"/>
                  <a:pt x="1640793" y="427290"/>
                </a:cubicBezTo>
                <a:cubicBezTo>
                  <a:pt x="1642402" y="401545"/>
                  <a:pt x="1639941" y="374999"/>
                  <a:pt x="1632247" y="350378"/>
                </a:cubicBezTo>
                <a:cubicBezTo>
                  <a:pt x="1625397" y="328457"/>
                  <a:pt x="1612253" y="308616"/>
                  <a:pt x="1598064" y="290557"/>
                </a:cubicBezTo>
                <a:cubicBezTo>
                  <a:pt x="1563119" y="246081"/>
                  <a:pt x="1524517" y="218738"/>
                  <a:pt x="1478423" y="188008"/>
                </a:cubicBezTo>
                <a:cubicBezTo>
                  <a:pt x="1447520" y="167406"/>
                  <a:pt x="1417925" y="144212"/>
                  <a:pt x="1384419" y="128187"/>
                </a:cubicBezTo>
                <a:cubicBezTo>
                  <a:pt x="1351913" y="112641"/>
                  <a:pt x="1316417" y="104240"/>
                  <a:pt x="1281869" y="94004"/>
                </a:cubicBezTo>
                <a:cubicBezTo>
                  <a:pt x="1239469" y="81441"/>
                  <a:pt x="1196905" y="69167"/>
                  <a:pt x="1153682" y="59821"/>
                </a:cubicBezTo>
                <a:cubicBezTo>
                  <a:pt x="1091424" y="46360"/>
                  <a:pt x="1028854" y="33738"/>
                  <a:pt x="965675" y="25638"/>
                </a:cubicBezTo>
                <a:cubicBezTo>
                  <a:pt x="917559" y="19469"/>
                  <a:pt x="868839" y="19642"/>
                  <a:pt x="820396" y="17092"/>
                </a:cubicBezTo>
                <a:cubicBezTo>
                  <a:pt x="487547" y="-427"/>
                  <a:pt x="591339" y="0"/>
                  <a:pt x="452927" y="0"/>
                </a:cubicBezTo>
              </a:path>
            </a:pathLst>
          </a:custGeom>
          <a:noFill/>
          <a:ln w="19050">
            <a:solidFill>
              <a:srgbClr val="F99DC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9F0F08-3F97-13AA-1AC4-65BAF1C24F5E}"/>
              </a:ext>
            </a:extLst>
          </p:cNvPr>
          <p:cNvSpPr/>
          <p:nvPr/>
        </p:nvSpPr>
        <p:spPr bwMode="auto">
          <a:xfrm>
            <a:off x="2427006" y="1956643"/>
            <a:ext cx="1512605" cy="1350579"/>
          </a:xfrm>
          <a:custGeom>
            <a:avLst/>
            <a:gdLst>
              <a:gd name="connsiteX0" fmla="*/ 0 w 1512605"/>
              <a:gd name="connsiteY0" fmla="*/ 1350579 h 1350579"/>
              <a:gd name="connsiteX1" fmla="*/ 111095 w 1512605"/>
              <a:gd name="connsiteY1" fmla="*/ 1324942 h 1350579"/>
              <a:gd name="connsiteX2" fmla="*/ 196553 w 1512605"/>
              <a:gd name="connsiteY2" fmla="*/ 1299305 h 1350579"/>
              <a:gd name="connsiteX3" fmla="*/ 273465 w 1512605"/>
              <a:gd name="connsiteY3" fmla="*/ 1265121 h 1350579"/>
              <a:gd name="connsiteX4" fmla="*/ 452927 w 1512605"/>
              <a:gd name="connsiteY4" fmla="*/ 1196755 h 1350579"/>
              <a:gd name="connsiteX5" fmla="*/ 598205 w 1512605"/>
              <a:gd name="connsiteY5" fmla="*/ 1077114 h 1350579"/>
              <a:gd name="connsiteX6" fmla="*/ 752030 w 1512605"/>
              <a:gd name="connsiteY6" fmla="*/ 889107 h 1350579"/>
              <a:gd name="connsiteX7" fmla="*/ 811850 w 1512605"/>
              <a:gd name="connsiteY7" fmla="*/ 778011 h 1350579"/>
              <a:gd name="connsiteX8" fmla="*/ 888762 w 1512605"/>
              <a:gd name="connsiteY8" fmla="*/ 555821 h 1350579"/>
              <a:gd name="connsiteX9" fmla="*/ 948583 w 1512605"/>
              <a:gd name="connsiteY9" fmla="*/ 401996 h 1350579"/>
              <a:gd name="connsiteX10" fmla="*/ 965674 w 1512605"/>
              <a:gd name="connsiteY10" fmla="*/ 350721 h 1350579"/>
              <a:gd name="connsiteX11" fmla="*/ 974220 w 1512605"/>
              <a:gd name="connsiteY11" fmla="*/ 307993 h 1350579"/>
              <a:gd name="connsiteX12" fmla="*/ 999858 w 1512605"/>
              <a:gd name="connsiteY12" fmla="*/ 273809 h 1350579"/>
              <a:gd name="connsiteX13" fmla="*/ 1034041 w 1512605"/>
              <a:gd name="connsiteY13" fmla="*/ 188351 h 1350579"/>
              <a:gd name="connsiteX14" fmla="*/ 1068224 w 1512605"/>
              <a:gd name="connsiteY14" fmla="*/ 162714 h 1350579"/>
              <a:gd name="connsiteX15" fmla="*/ 1119499 w 1512605"/>
              <a:gd name="connsiteY15" fmla="*/ 111439 h 1350579"/>
              <a:gd name="connsiteX16" fmla="*/ 1145136 w 1512605"/>
              <a:gd name="connsiteY16" fmla="*/ 85802 h 1350579"/>
              <a:gd name="connsiteX17" fmla="*/ 1179319 w 1512605"/>
              <a:gd name="connsiteY17" fmla="*/ 68710 h 1350579"/>
              <a:gd name="connsiteX18" fmla="*/ 1204957 w 1512605"/>
              <a:gd name="connsiteY18" fmla="*/ 51619 h 1350579"/>
              <a:gd name="connsiteX19" fmla="*/ 1324598 w 1512605"/>
              <a:gd name="connsiteY19" fmla="*/ 25981 h 1350579"/>
              <a:gd name="connsiteX20" fmla="*/ 1375873 w 1512605"/>
              <a:gd name="connsiteY20" fmla="*/ 17436 h 1350579"/>
              <a:gd name="connsiteX21" fmla="*/ 1418601 w 1512605"/>
              <a:gd name="connsiteY21" fmla="*/ 8890 h 1350579"/>
              <a:gd name="connsiteX22" fmla="*/ 1486968 w 1512605"/>
              <a:gd name="connsiteY22" fmla="*/ 344 h 1350579"/>
              <a:gd name="connsiteX23" fmla="*/ 1512605 w 1512605"/>
              <a:gd name="connsiteY23" fmla="*/ 344 h 135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605" h="1350579">
                <a:moveTo>
                  <a:pt x="0" y="1350579"/>
                </a:moveTo>
                <a:cubicBezTo>
                  <a:pt x="47562" y="1341067"/>
                  <a:pt x="58072" y="1339671"/>
                  <a:pt x="111095" y="1324942"/>
                </a:cubicBezTo>
                <a:cubicBezTo>
                  <a:pt x="139750" y="1316982"/>
                  <a:pt x="168646" y="1309586"/>
                  <a:pt x="196553" y="1299305"/>
                </a:cubicBezTo>
                <a:cubicBezTo>
                  <a:pt x="222879" y="1289606"/>
                  <a:pt x="247416" y="1275541"/>
                  <a:pt x="273465" y="1265121"/>
                </a:cubicBezTo>
                <a:cubicBezTo>
                  <a:pt x="332901" y="1241347"/>
                  <a:pt x="401716" y="1235164"/>
                  <a:pt x="452927" y="1196755"/>
                </a:cubicBezTo>
                <a:cubicBezTo>
                  <a:pt x="512486" y="1152085"/>
                  <a:pt x="543650" y="1131669"/>
                  <a:pt x="598205" y="1077114"/>
                </a:cubicBezTo>
                <a:cubicBezTo>
                  <a:pt x="652904" y="1022415"/>
                  <a:pt x="710743" y="955166"/>
                  <a:pt x="752030" y="889107"/>
                </a:cubicBezTo>
                <a:cubicBezTo>
                  <a:pt x="774321" y="853441"/>
                  <a:pt x="793604" y="815906"/>
                  <a:pt x="811850" y="778011"/>
                </a:cubicBezTo>
                <a:cubicBezTo>
                  <a:pt x="880913" y="634572"/>
                  <a:pt x="849428" y="693489"/>
                  <a:pt x="888762" y="555821"/>
                </a:cubicBezTo>
                <a:cubicBezTo>
                  <a:pt x="916892" y="457367"/>
                  <a:pt x="910048" y="498335"/>
                  <a:pt x="948583" y="401996"/>
                </a:cubicBezTo>
                <a:cubicBezTo>
                  <a:pt x="955274" y="385268"/>
                  <a:pt x="960934" y="368102"/>
                  <a:pt x="965674" y="350721"/>
                </a:cubicBezTo>
                <a:cubicBezTo>
                  <a:pt x="969496" y="336708"/>
                  <a:pt x="968321" y="321266"/>
                  <a:pt x="974220" y="307993"/>
                </a:cubicBezTo>
                <a:cubicBezTo>
                  <a:pt x="980005" y="294977"/>
                  <a:pt x="991312" y="285204"/>
                  <a:pt x="999858" y="273809"/>
                </a:cubicBezTo>
                <a:cubicBezTo>
                  <a:pt x="1007729" y="234451"/>
                  <a:pt x="1005426" y="221054"/>
                  <a:pt x="1034041" y="188351"/>
                </a:cubicBezTo>
                <a:cubicBezTo>
                  <a:pt x="1043420" y="177632"/>
                  <a:pt x="1057637" y="172242"/>
                  <a:pt x="1068224" y="162714"/>
                </a:cubicBezTo>
                <a:cubicBezTo>
                  <a:pt x="1086190" y="146544"/>
                  <a:pt x="1102407" y="128531"/>
                  <a:pt x="1119499" y="111439"/>
                </a:cubicBezTo>
                <a:cubicBezTo>
                  <a:pt x="1128045" y="102893"/>
                  <a:pt x="1134327" y="91207"/>
                  <a:pt x="1145136" y="85802"/>
                </a:cubicBezTo>
                <a:cubicBezTo>
                  <a:pt x="1156530" y="80105"/>
                  <a:pt x="1168258" y="75030"/>
                  <a:pt x="1179319" y="68710"/>
                </a:cubicBezTo>
                <a:cubicBezTo>
                  <a:pt x="1188237" y="63614"/>
                  <a:pt x="1195571" y="55790"/>
                  <a:pt x="1204957" y="51619"/>
                </a:cubicBezTo>
                <a:cubicBezTo>
                  <a:pt x="1255109" y="29329"/>
                  <a:pt x="1267559" y="34129"/>
                  <a:pt x="1324598" y="25981"/>
                </a:cubicBezTo>
                <a:cubicBezTo>
                  <a:pt x="1341751" y="23531"/>
                  <a:pt x="1358825" y="20536"/>
                  <a:pt x="1375873" y="17436"/>
                </a:cubicBezTo>
                <a:cubicBezTo>
                  <a:pt x="1390163" y="14838"/>
                  <a:pt x="1404245" y="11099"/>
                  <a:pt x="1418601" y="8890"/>
                </a:cubicBezTo>
                <a:cubicBezTo>
                  <a:pt x="1441300" y="5398"/>
                  <a:pt x="1464096" y="2423"/>
                  <a:pt x="1486968" y="344"/>
                </a:cubicBezTo>
                <a:cubicBezTo>
                  <a:pt x="1495479" y="-430"/>
                  <a:pt x="1504059" y="344"/>
                  <a:pt x="1512605" y="344"/>
                </a:cubicBezTo>
              </a:path>
            </a:pathLst>
          </a:custGeom>
          <a:noFill/>
          <a:ln w="19050">
            <a:solidFill>
              <a:srgbClr val="F99DC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BDDCEE-BAF6-A84C-A4E1-BF1390D0F316}"/>
              </a:ext>
            </a:extLst>
          </p:cNvPr>
          <p:cNvSpPr/>
          <p:nvPr/>
        </p:nvSpPr>
        <p:spPr bwMode="auto">
          <a:xfrm>
            <a:off x="3597779" y="4110837"/>
            <a:ext cx="3365516" cy="2409604"/>
          </a:xfrm>
          <a:custGeom>
            <a:avLst/>
            <a:gdLst>
              <a:gd name="connsiteX0" fmla="*/ 487111 w 3589234"/>
              <a:gd name="connsiteY0" fmla="*/ 51435 h 2623719"/>
              <a:gd name="connsiteX1" fmla="*/ 589660 w 3589234"/>
              <a:gd name="connsiteY1" fmla="*/ 42889 h 2623719"/>
              <a:gd name="connsiteX2" fmla="*/ 769122 w 3589234"/>
              <a:gd name="connsiteY2" fmla="*/ 25798 h 2623719"/>
              <a:gd name="connsiteX3" fmla="*/ 1128045 w 3589234"/>
              <a:gd name="connsiteY3" fmla="*/ 160 h 2623719"/>
              <a:gd name="connsiteX4" fmla="*/ 1905713 w 3589234"/>
              <a:gd name="connsiteY4" fmla="*/ 8706 h 2623719"/>
              <a:gd name="connsiteX5" fmla="*/ 1965533 w 3589234"/>
              <a:gd name="connsiteY5" fmla="*/ 17252 h 2623719"/>
              <a:gd name="connsiteX6" fmla="*/ 2153541 w 3589234"/>
              <a:gd name="connsiteY6" fmla="*/ 34343 h 2623719"/>
              <a:gd name="connsiteX7" fmla="*/ 2495372 w 3589234"/>
              <a:gd name="connsiteY7" fmla="*/ 77072 h 2623719"/>
              <a:gd name="connsiteX8" fmla="*/ 2674834 w 3589234"/>
              <a:gd name="connsiteY8" fmla="*/ 119801 h 2623719"/>
              <a:gd name="connsiteX9" fmla="*/ 2845750 w 3589234"/>
              <a:gd name="connsiteY9" fmla="*/ 145439 h 2623719"/>
              <a:gd name="connsiteX10" fmla="*/ 2905571 w 3589234"/>
              <a:gd name="connsiteY10" fmla="*/ 162530 h 2623719"/>
              <a:gd name="connsiteX11" fmla="*/ 3042303 w 3589234"/>
              <a:gd name="connsiteY11" fmla="*/ 188168 h 2623719"/>
              <a:gd name="connsiteX12" fmla="*/ 3187582 w 3589234"/>
              <a:gd name="connsiteY12" fmla="*/ 230897 h 2623719"/>
              <a:gd name="connsiteX13" fmla="*/ 3255948 w 3589234"/>
              <a:gd name="connsiteY13" fmla="*/ 273626 h 2623719"/>
              <a:gd name="connsiteX14" fmla="*/ 3401227 w 3589234"/>
              <a:gd name="connsiteY14" fmla="*/ 418904 h 2623719"/>
              <a:gd name="connsiteX15" fmla="*/ 3520868 w 3589234"/>
              <a:gd name="connsiteY15" fmla="*/ 632549 h 2623719"/>
              <a:gd name="connsiteX16" fmla="*/ 3580688 w 3589234"/>
              <a:gd name="connsiteY16" fmla="*/ 965835 h 2623719"/>
              <a:gd name="connsiteX17" fmla="*/ 3589234 w 3589234"/>
              <a:gd name="connsiteY17" fmla="*/ 1145297 h 2623719"/>
              <a:gd name="connsiteX18" fmla="*/ 3461047 w 3589234"/>
              <a:gd name="connsiteY18" fmla="*/ 1512766 h 2623719"/>
              <a:gd name="connsiteX19" fmla="*/ 3349952 w 3589234"/>
              <a:gd name="connsiteY19" fmla="*/ 1717865 h 2623719"/>
              <a:gd name="connsiteX20" fmla="*/ 3298677 w 3589234"/>
              <a:gd name="connsiteY20" fmla="*/ 1820414 h 2623719"/>
              <a:gd name="connsiteX21" fmla="*/ 3238857 w 3589234"/>
              <a:gd name="connsiteY21" fmla="*/ 1914418 h 2623719"/>
              <a:gd name="connsiteX22" fmla="*/ 3196128 w 3589234"/>
              <a:gd name="connsiteY22" fmla="*/ 1974239 h 2623719"/>
              <a:gd name="connsiteX23" fmla="*/ 3170490 w 3589234"/>
              <a:gd name="connsiteY23" fmla="*/ 2025514 h 2623719"/>
              <a:gd name="connsiteX24" fmla="*/ 3144853 w 3589234"/>
              <a:gd name="connsiteY24" fmla="*/ 2093880 h 2623719"/>
              <a:gd name="connsiteX25" fmla="*/ 3119215 w 3589234"/>
              <a:gd name="connsiteY25" fmla="*/ 2162246 h 2623719"/>
              <a:gd name="connsiteX26" fmla="*/ 3085032 w 3589234"/>
              <a:gd name="connsiteY26" fmla="*/ 2196429 h 2623719"/>
              <a:gd name="connsiteX27" fmla="*/ 2948300 w 3589234"/>
              <a:gd name="connsiteY27" fmla="*/ 2307525 h 2623719"/>
              <a:gd name="connsiteX28" fmla="*/ 2811567 w 3589234"/>
              <a:gd name="connsiteY28" fmla="*/ 2375891 h 2623719"/>
              <a:gd name="connsiteX29" fmla="*/ 2606468 w 3589234"/>
              <a:gd name="connsiteY29" fmla="*/ 2469895 h 2623719"/>
              <a:gd name="connsiteX30" fmla="*/ 2486827 w 3589234"/>
              <a:gd name="connsiteY30" fmla="*/ 2512624 h 2623719"/>
              <a:gd name="connsiteX31" fmla="*/ 2350094 w 3589234"/>
              <a:gd name="connsiteY31" fmla="*/ 2538261 h 2623719"/>
              <a:gd name="connsiteX32" fmla="*/ 2127903 w 3589234"/>
              <a:gd name="connsiteY32" fmla="*/ 2563899 h 2623719"/>
              <a:gd name="connsiteX33" fmla="*/ 1931350 w 3589234"/>
              <a:gd name="connsiteY33" fmla="*/ 2572444 h 2623719"/>
              <a:gd name="connsiteX34" fmla="*/ 1478423 w 3589234"/>
              <a:gd name="connsiteY34" fmla="*/ 2580990 h 2623719"/>
              <a:gd name="connsiteX35" fmla="*/ 1213503 w 3589234"/>
              <a:gd name="connsiteY35" fmla="*/ 2598082 h 2623719"/>
              <a:gd name="connsiteX36" fmla="*/ 1034042 w 3589234"/>
              <a:gd name="connsiteY36" fmla="*/ 2615173 h 2623719"/>
              <a:gd name="connsiteX37" fmla="*/ 905855 w 3589234"/>
              <a:gd name="connsiteY37" fmla="*/ 2623719 h 2623719"/>
              <a:gd name="connsiteX38" fmla="*/ 581114 w 3589234"/>
              <a:gd name="connsiteY38" fmla="*/ 2606628 h 2623719"/>
              <a:gd name="connsiteX39" fmla="*/ 358924 w 3589234"/>
              <a:gd name="connsiteY39" fmla="*/ 2572444 h 2623719"/>
              <a:gd name="connsiteX40" fmla="*/ 273466 w 3589234"/>
              <a:gd name="connsiteY40" fmla="*/ 2538261 h 2623719"/>
              <a:gd name="connsiteX41" fmla="*/ 179462 w 3589234"/>
              <a:gd name="connsiteY41" fmla="*/ 2478441 h 2623719"/>
              <a:gd name="connsiteX42" fmla="*/ 94004 w 3589234"/>
              <a:gd name="connsiteY42" fmla="*/ 2367345 h 2623719"/>
              <a:gd name="connsiteX43" fmla="*/ 34184 w 3589234"/>
              <a:gd name="connsiteY43" fmla="*/ 2213521 h 2623719"/>
              <a:gd name="connsiteX44" fmla="*/ 17092 w 3589234"/>
              <a:gd name="connsiteY44" fmla="*/ 2110971 h 2623719"/>
              <a:gd name="connsiteX45" fmla="*/ 0 w 3589234"/>
              <a:gd name="connsiteY45" fmla="*/ 1897327 h 2623719"/>
              <a:gd name="connsiteX46" fmla="*/ 34184 w 3589234"/>
              <a:gd name="connsiteY46" fmla="*/ 1384579 h 2623719"/>
              <a:gd name="connsiteX47" fmla="*/ 51275 w 3589234"/>
              <a:gd name="connsiteY47" fmla="*/ 1196571 h 2623719"/>
              <a:gd name="connsiteX48" fmla="*/ 119642 w 3589234"/>
              <a:gd name="connsiteY48" fmla="*/ 888923 h 2623719"/>
              <a:gd name="connsiteX49" fmla="*/ 153825 w 3589234"/>
              <a:gd name="connsiteY49" fmla="*/ 666732 h 2623719"/>
              <a:gd name="connsiteX50" fmla="*/ 170916 w 3589234"/>
              <a:gd name="connsiteY50" fmla="*/ 495816 h 2623719"/>
              <a:gd name="connsiteX51" fmla="*/ 205100 w 3589234"/>
              <a:gd name="connsiteY51" fmla="*/ 359084 h 2623719"/>
              <a:gd name="connsiteX52" fmla="*/ 282012 w 3589234"/>
              <a:gd name="connsiteY52" fmla="*/ 196714 h 2623719"/>
              <a:gd name="connsiteX53" fmla="*/ 350378 w 3589234"/>
              <a:gd name="connsiteY53" fmla="*/ 85618 h 2623719"/>
              <a:gd name="connsiteX54" fmla="*/ 376015 w 3589234"/>
              <a:gd name="connsiteY54" fmla="*/ 42889 h 262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589234" h="2623719">
                <a:moveTo>
                  <a:pt x="487111" y="51435"/>
                </a:moveTo>
                <a:lnTo>
                  <a:pt x="589660" y="42889"/>
                </a:lnTo>
                <a:lnTo>
                  <a:pt x="769122" y="25798"/>
                </a:lnTo>
                <a:cubicBezTo>
                  <a:pt x="931074" y="-3649"/>
                  <a:pt x="883944" y="160"/>
                  <a:pt x="1128045" y="160"/>
                </a:cubicBezTo>
                <a:cubicBezTo>
                  <a:pt x="1387283" y="160"/>
                  <a:pt x="1646490" y="5857"/>
                  <a:pt x="1905713" y="8706"/>
                </a:cubicBezTo>
                <a:cubicBezTo>
                  <a:pt x="1925653" y="11555"/>
                  <a:pt x="1945501" y="15143"/>
                  <a:pt x="1965533" y="17252"/>
                </a:cubicBezTo>
                <a:cubicBezTo>
                  <a:pt x="2033843" y="24443"/>
                  <a:pt x="2086338" y="25501"/>
                  <a:pt x="2153541" y="34343"/>
                </a:cubicBezTo>
                <a:cubicBezTo>
                  <a:pt x="2490663" y="78701"/>
                  <a:pt x="2285334" y="59570"/>
                  <a:pt x="2495372" y="77072"/>
                </a:cubicBezTo>
                <a:cubicBezTo>
                  <a:pt x="2755239" y="124321"/>
                  <a:pt x="2431311" y="61819"/>
                  <a:pt x="2674834" y="119801"/>
                </a:cubicBezTo>
                <a:cubicBezTo>
                  <a:pt x="2741311" y="135629"/>
                  <a:pt x="2780035" y="138137"/>
                  <a:pt x="2845750" y="145439"/>
                </a:cubicBezTo>
                <a:cubicBezTo>
                  <a:pt x="2865690" y="151136"/>
                  <a:pt x="2885236" y="158463"/>
                  <a:pt x="2905571" y="162530"/>
                </a:cubicBezTo>
                <a:cubicBezTo>
                  <a:pt x="3049952" y="191406"/>
                  <a:pt x="2897748" y="147692"/>
                  <a:pt x="3042303" y="188168"/>
                </a:cubicBezTo>
                <a:cubicBezTo>
                  <a:pt x="3090911" y="201778"/>
                  <a:pt x="3187582" y="230897"/>
                  <a:pt x="3187582" y="230897"/>
                </a:cubicBezTo>
                <a:cubicBezTo>
                  <a:pt x="3210371" y="245140"/>
                  <a:pt x="3235774" y="255873"/>
                  <a:pt x="3255948" y="273626"/>
                </a:cubicBezTo>
                <a:cubicBezTo>
                  <a:pt x="3307361" y="318869"/>
                  <a:pt x="3365334" y="360578"/>
                  <a:pt x="3401227" y="418904"/>
                </a:cubicBezTo>
                <a:cubicBezTo>
                  <a:pt x="3489623" y="562548"/>
                  <a:pt x="3450147" y="491108"/>
                  <a:pt x="3520868" y="632549"/>
                </a:cubicBezTo>
                <a:cubicBezTo>
                  <a:pt x="3538816" y="722291"/>
                  <a:pt x="3571435" y="873302"/>
                  <a:pt x="3580688" y="965835"/>
                </a:cubicBezTo>
                <a:cubicBezTo>
                  <a:pt x="3586647" y="1025426"/>
                  <a:pt x="3586385" y="1085476"/>
                  <a:pt x="3589234" y="1145297"/>
                </a:cubicBezTo>
                <a:cubicBezTo>
                  <a:pt x="3539959" y="1302976"/>
                  <a:pt x="3526554" y="1385391"/>
                  <a:pt x="3461047" y="1512766"/>
                </a:cubicBezTo>
                <a:cubicBezTo>
                  <a:pt x="3425488" y="1581910"/>
                  <a:pt x="3386243" y="1649103"/>
                  <a:pt x="3349952" y="1717865"/>
                </a:cubicBezTo>
                <a:cubicBezTo>
                  <a:pt x="3332113" y="1751664"/>
                  <a:pt x="3319195" y="1788171"/>
                  <a:pt x="3298677" y="1820414"/>
                </a:cubicBezTo>
                <a:cubicBezTo>
                  <a:pt x="3278737" y="1851749"/>
                  <a:pt x="3259459" y="1883515"/>
                  <a:pt x="3238857" y="1914418"/>
                </a:cubicBezTo>
                <a:cubicBezTo>
                  <a:pt x="3225264" y="1934807"/>
                  <a:pt x="3208971" y="1953369"/>
                  <a:pt x="3196128" y="1974239"/>
                </a:cubicBezTo>
                <a:cubicBezTo>
                  <a:pt x="3186113" y="1990513"/>
                  <a:pt x="3179036" y="2008422"/>
                  <a:pt x="3170490" y="2025514"/>
                </a:cubicBezTo>
                <a:cubicBezTo>
                  <a:pt x="3154002" y="2107948"/>
                  <a:pt x="3174192" y="2035201"/>
                  <a:pt x="3144853" y="2093880"/>
                </a:cubicBezTo>
                <a:cubicBezTo>
                  <a:pt x="3128667" y="2126253"/>
                  <a:pt x="3144402" y="2124466"/>
                  <a:pt x="3119215" y="2162246"/>
                </a:cubicBezTo>
                <a:cubicBezTo>
                  <a:pt x="3110277" y="2175654"/>
                  <a:pt x="3096910" y="2185540"/>
                  <a:pt x="3085032" y="2196429"/>
                </a:cubicBezTo>
                <a:cubicBezTo>
                  <a:pt x="3055666" y="2223348"/>
                  <a:pt x="2984035" y="2286679"/>
                  <a:pt x="2948300" y="2307525"/>
                </a:cubicBezTo>
                <a:cubicBezTo>
                  <a:pt x="2904284" y="2333201"/>
                  <a:pt x="2856112" y="2351144"/>
                  <a:pt x="2811567" y="2375891"/>
                </a:cubicBezTo>
                <a:cubicBezTo>
                  <a:pt x="2706053" y="2434510"/>
                  <a:pt x="2743640" y="2417864"/>
                  <a:pt x="2606468" y="2469895"/>
                </a:cubicBezTo>
                <a:cubicBezTo>
                  <a:pt x="2566873" y="2484914"/>
                  <a:pt x="2527745" y="2501713"/>
                  <a:pt x="2486827" y="2512624"/>
                </a:cubicBezTo>
                <a:cubicBezTo>
                  <a:pt x="2442021" y="2524572"/>
                  <a:pt x="2396000" y="2531703"/>
                  <a:pt x="2350094" y="2538261"/>
                </a:cubicBezTo>
                <a:cubicBezTo>
                  <a:pt x="2276288" y="2548805"/>
                  <a:pt x="2202211" y="2557833"/>
                  <a:pt x="2127903" y="2563899"/>
                </a:cubicBezTo>
                <a:cubicBezTo>
                  <a:pt x="2062541" y="2569235"/>
                  <a:pt x="1996907" y="2570719"/>
                  <a:pt x="1931350" y="2572444"/>
                </a:cubicBezTo>
                <a:lnTo>
                  <a:pt x="1478423" y="2580990"/>
                </a:lnTo>
                <a:lnTo>
                  <a:pt x="1213503" y="2598082"/>
                </a:lnTo>
                <a:cubicBezTo>
                  <a:pt x="1153589" y="2602691"/>
                  <a:pt x="1093925" y="2610183"/>
                  <a:pt x="1034042" y="2615173"/>
                </a:cubicBezTo>
                <a:cubicBezTo>
                  <a:pt x="991366" y="2618729"/>
                  <a:pt x="948584" y="2620870"/>
                  <a:pt x="905855" y="2623719"/>
                </a:cubicBezTo>
                <a:lnTo>
                  <a:pt x="581114" y="2606628"/>
                </a:lnTo>
                <a:cubicBezTo>
                  <a:pt x="495373" y="2601484"/>
                  <a:pt x="443792" y="2597197"/>
                  <a:pt x="358924" y="2572444"/>
                </a:cubicBezTo>
                <a:cubicBezTo>
                  <a:pt x="329471" y="2563853"/>
                  <a:pt x="301574" y="2550558"/>
                  <a:pt x="273466" y="2538261"/>
                </a:cubicBezTo>
                <a:cubicBezTo>
                  <a:pt x="234861" y="2521371"/>
                  <a:pt x="209447" y="2508426"/>
                  <a:pt x="179462" y="2478441"/>
                </a:cubicBezTo>
                <a:cubicBezTo>
                  <a:pt x="153844" y="2452823"/>
                  <a:pt x="112231" y="2401522"/>
                  <a:pt x="94004" y="2367345"/>
                </a:cubicBezTo>
                <a:cubicBezTo>
                  <a:pt x="74619" y="2330998"/>
                  <a:pt x="43866" y="2254187"/>
                  <a:pt x="34184" y="2213521"/>
                </a:cubicBezTo>
                <a:cubicBezTo>
                  <a:pt x="26157" y="2179809"/>
                  <a:pt x="20817" y="2145425"/>
                  <a:pt x="17092" y="2110971"/>
                </a:cubicBezTo>
                <a:cubicBezTo>
                  <a:pt x="9413" y="2039943"/>
                  <a:pt x="0" y="1897327"/>
                  <a:pt x="0" y="1897327"/>
                </a:cubicBezTo>
                <a:cubicBezTo>
                  <a:pt x="32395" y="1168453"/>
                  <a:pt x="-4365" y="1741159"/>
                  <a:pt x="34184" y="1384579"/>
                </a:cubicBezTo>
                <a:cubicBezTo>
                  <a:pt x="40948" y="1322016"/>
                  <a:pt x="40583" y="1258584"/>
                  <a:pt x="51275" y="1196571"/>
                </a:cubicBezTo>
                <a:cubicBezTo>
                  <a:pt x="69124" y="1093047"/>
                  <a:pt x="119642" y="888923"/>
                  <a:pt x="119642" y="888923"/>
                </a:cubicBezTo>
                <a:cubicBezTo>
                  <a:pt x="139785" y="667324"/>
                  <a:pt x="111416" y="942382"/>
                  <a:pt x="153825" y="666732"/>
                </a:cubicBezTo>
                <a:cubicBezTo>
                  <a:pt x="174656" y="531334"/>
                  <a:pt x="150740" y="616875"/>
                  <a:pt x="170916" y="495816"/>
                </a:cubicBezTo>
                <a:cubicBezTo>
                  <a:pt x="175653" y="467396"/>
                  <a:pt x="194102" y="389880"/>
                  <a:pt x="205100" y="359084"/>
                </a:cubicBezTo>
                <a:cubicBezTo>
                  <a:pt x="218586" y="321323"/>
                  <a:pt x="268961" y="217921"/>
                  <a:pt x="282012" y="196714"/>
                </a:cubicBezTo>
                <a:cubicBezTo>
                  <a:pt x="304801" y="159682"/>
                  <a:pt x="327333" y="122491"/>
                  <a:pt x="350378" y="85618"/>
                </a:cubicBezTo>
                <a:cubicBezTo>
                  <a:pt x="376160" y="44367"/>
                  <a:pt x="359679" y="75564"/>
                  <a:pt x="376015" y="42889"/>
                </a:cubicBezTo>
              </a:path>
            </a:pathLst>
          </a:custGeom>
          <a:noFill/>
          <a:ln w="19050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B829A2-8135-F42B-0F0B-A2245C1F5B92}"/>
              </a:ext>
            </a:extLst>
          </p:cNvPr>
          <p:cNvSpPr/>
          <p:nvPr/>
        </p:nvSpPr>
        <p:spPr bwMode="auto">
          <a:xfrm>
            <a:off x="734938" y="3965249"/>
            <a:ext cx="2179307" cy="1298960"/>
          </a:xfrm>
          <a:custGeom>
            <a:avLst/>
            <a:gdLst>
              <a:gd name="connsiteX0" fmla="*/ 307649 w 2179307"/>
              <a:gd name="connsiteY0" fmla="*/ 25637 h 1298960"/>
              <a:gd name="connsiteX1" fmla="*/ 940038 w 2179307"/>
              <a:gd name="connsiteY1" fmla="*/ 8545 h 1298960"/>
              <a:gd name="connsiteX2" fmla="*/ 1136591 w 2179307"/>
              <a:gd name="connsiteY2" fmla="*/ 0 h 1298960"/>
              <a:gd name="connsiteX3" fmla="*/ 1384419 w 2179307"/>
              <a:gd name="connsiteY3" fmla="*/ 8545 h 1298960"/>
              <a:gd name="connsiteX4" fmla="*/ 1538243 w 2179307"/>
              <a:gd name="connsiteY4" fmla="*/ 68366 h 1298960"/>
              <a:gd name="connsiteX5" fmla="*/ 1598064 w 2179307"/>
              <a:gd name="connsiteY5" fmla="*/ 94003 h 1298960"/>
              <a:gd name="connsiteX6" fmla="*/ 1649339 w 2179307"/>
              <a:gd name="connsiteY6" fmla="*/ 119641 h 1298960"/>
              <a:gd name="connsiteX7" fmla="*/ 1726251 w 2179307"/>
              <a:gd name="connsiteY7" fmla="*/ 136732 h 1298960"/>
              <a:gd name="connsiteX8" fmla="*/ 1786071 w 2179307"/>
              <a:gd name="connsiteY8" fmla="*/ 179461 h 1298960"/>
              <a:gd name="connsiteX9" fmla="*/ 1956987 w 2179307"/>
              <a:gd name="connsiteY9" fmla="*/ 273465 h 1298960"/>
              <a:gd name="connsiteX10" fmla="*/ 2025354 w 2179307"/>
              <a:gd name="connsiteY10" fmla="*/ 341831 h 1298960"/>
              <a:gd name="connsiteX11" fmla="*/ 2119357 w 2179307"/>
              <a:gd name="connsiteY11" fmla="*/ 487110 h 1298960"/>
              <a:gd name="connsiteX12" fmla="*/ 2153541 w 2179307"/>
              <a:gd name="connsiteY12" fmla="*/ 572568 h 1298960"/>
              <a:gd name="connsiteX13" fmla="*/ 2179178 w 2179307"/>
              <a:gd name="connsiteY13" fmla="*/ 752030 h 1298960"/>
              <a:gd name="connsiteX14" fmla="*/ 2153541 w 2179307"/>
              <a:gd name="connsiteY14" fmla="*/ 1034041 h 1298960"/>
              <a:gd name="connsiteX15" fmla="*/ 2136449 w 2179307"/>
              <a:gd name="connsiteY15" fmla="*/ 1076770 h 1298960"/>
              <a:gd name="connsiteX16" fmla="*/ 1897167 w 2179307"/>
              <a:gd name="connsiteY16" fmla="*/ 1222048 h 1298960"/>
              <a:gd name="connsiteX17" fmla="*/ 1777526 w 2179307"/>
              <a:gd name="connsiteY17" fmla="*/ 1247686 h 1298960"/>
              <a:gd name="connsiteX18" fmla="*/ 1623701 w 2179307"/>
              <a:gd name="connsiteY18" fmla="*/ 1273323 h 1298960"/>
              <a:gd name="connsiteX19" fmla="*/ 1478423 w 2179307"/>
              <a:gd name="connsiteY19" fmla="*/ 1281869 h 1298960"/>
              <a:gd name="connsiteX20" fmla="*/ 1110954 w 2179307"/>
              <a:gd name="connsiteY20" fmla="*/ 1298960 h 1298960"/>
              <a:gd name="connsiteX21" fmla="*/ 846034 w 2179307"/>
              <a:gd name="connsiteY21" fmla="*/ 1290415 h 1298960"/>
              <a:gd name="connsiteX22" fmla="*/ 726393 w 2179307"/>
              <a:gd name="connsiteY22" fmla="*/ 1281869 h 1298960"/>
              <a:gd name="connsiteX23" fmla="*/ 529840 w 2179307"/>
              <a:gd name="connsiteY23" fmla="*/ 1273323 h 1298960"/>
              <a:gd name="connsiteX24" fmla="*/ 452927 w 2179307"/>
              <a:gd name="connsiteY24" fmla="*/ 1256231 h 1298960"/>
              <a:gd name="connsiteX25" fmla="*/ 418744 w 2179307"/>
              <a:gd name="connsiteY25" fmla="*/ 1247686 h 1298960"/>
              <a:gd name="connsiteX26" fmla="*/ 324741 w 2179307"/>
              <a:gd name="connsiteY26" fmla="*/ 1187865 h 1298960"/>
              <a:gd name="connsiteX27" fmla="*/ 247828 w 2179307"/>
              <a:gd name="connsiteY27" fmla="*/ 1110953 h 1298960"/>
              <a:gd name="connsiteX28" fmla="*/ 153825 w 2179307"/>
              <a:gd name="connsiteY28" fmla="*/ 965674 h 1298960"/>
              <a:gd name="connsiteX29" fmla="*/ 111096 w 2179307"/>
              <a:gd name="connsiteY29" fmla="*/ 871671 h 1298960"/>
              <a:gd name="connsiteX30" fmla="*/ 68367 w 2179307"/>
              <a:gd name="connsiteY30" fmla="*/ 743484 h 1298960"/>
              <a:gd name="connsiteX31" fmla="*/ 34183 w 2179307"/>
              <a:gd name="connsiteY31" fmla="*/ 606751 h 1298960"/>
              <a:gd name="connsiteX32" fmla="*/ 0 w 2179307"/>
              <a:gd name="connsiteY32" fmla="*/ 452927 h 1298960"/>
              <a:gd name="connsiteX33" fmla="*/ 42729 w 2179307"/>
              <a:gd name="connsiteY33" fmla="*/ 145278 h 1298960"/>
              <a:gd name="connsiteX34" fmla="*/ 85458 w 2179307"/>
              <a:gd name="connsiteY34" fmla="*/ 102549 h 1298960"/>
              <a:gd name="connsiteX35" fmla="*/ 111096 w 2179307"/>
              <a:gd name="connsiteY35" fmla="*/ 68366 h 1298960"/>
              <a:gd name="connsiteX36" fmla="*/ 162370 w 2179307"/>
              <a:gd name="connsiteY36" fmla="*/ 25637 h 129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79307" h="1298960">
                <a:moveTo>
                  <a:pt x="307649" y="25637"/>
                </a:moveTo>
                <a:cubicBezTo>
                  <a:pt x="650303" y="5480"/>
                  <a:pt x="286382" y="24886"/>
                  <a:pt x="940038" y="8545"/>
                </a:cubicBezTo>
                <a:cubicBezTo>
                  <a:pt x="1005597" y="6906"/>
                  <a:pt x="1071073" y="2848"/>
                  <a:pt x="1136591" y="0"/>
                </a:cubicBezTo>
                <a:cubicBezTo>
                  <a:pt x="1219200" y="2848"/>
                  <a:pt x="1302368" y="-1461"/>
                  <a:pt x="1384419" y="8545"/>
                </a:cubicBezTo>
                <a:cubicBezTo>
                  <a:pt x="1447812" y="16276"/>
                  <a:pt x="1485120" y="43848"/>
                  <a:pt x="1538243" y="68366"/>
                </a:cubicBezTo>
                <a:cubicBezTo>
                  <a:pt x="1557941" y="77457"/>
                  <a:pt x="1578366" y="84912"/>
                  <a:pt x="1598064" y="94003"/>
                </a:cubicBezTo>
                <a:cubicBezTo>
                  <a:pt x="1615414" y="102011"/>
                  <a:pt x="1631210" y="113598"/>
                  <a:pt x="1649339" y="119641"/>
                </a:cubicBezTo>
                <a:cubicBezTo>
                  <a:pt x="1674254" y="127946"/>
                  <a:pt x="1700614" y="131035"/>
                  <a:pt x="1726251" y="136732"/>
                </a:cubicBezTo>
                <a:cubicBezTo>
                  <a:pt x="1746191" y="150975"/>
                  <a:pt x="1764650" y="167561"/>
                  <a:pt x="1786071" y="179461"/>
                </a:cubicBezTo>
                <a:cubicBezTo>
                  <a:pt x="1885117" y="234487"/>
                  <a:pt x="1872033" y="203503"/>
                  <a:pt x="1956987" y="273465"/>
                </a:cubicBezTo>
                <a:cubicBezTo>
                  <a:pt x="1981865" y="293953"/>
                  <a:pt x="2004132" y="317577"/>
                  <a:pt x="2025354" y="341831"/>
                </a:cubicBezTo>
                <a:cubicBezTo>
                  <a:pt x="2063022" y="384880"/>
                  <a:pt x="2094919" y="435519"/>
                  <a:pt x="2119357" y="487110"/>
                </a:cubicBezTo>
                <a:cubicBezTo>
                  <a:pt x="2132491" y="514837"/>
                  <a:pt x="2142146" y="544082"/>
                  <a:pt x="2153541" y="572568"/>
                </a:cubicBezTo>
                <a:cubicBezTo>
                  <a:pt x="2160548" y="611109"/>
                  <a:pt x="2181130" y="710055"/>
                  <a:pt x="2179178" y="752030"/>
                </a:cubicBezTo>
                <a:cubicBezTo>
                  <a:pt x="2174793" y="846319"/>
                  <a:pt x="2165855" y="940456"/>
                  <a:pt x="2153541" y="1034041"/>
                </a:cubicBezTo>
                <a:cubicBezTo>
                  <a:pt x="2151540" y="1049250"/>
                  <a:pt x="2145653" y="1064498"/>
                  <a:pt x="2136449" y="1076770"/>
                </a:cubicBezTo>
                <a:cubicBezTo>
                  <a:pt x="2079107" y="1153224"/>
                  <a:pt x="1986721" y="1196973"/>
                  <a:pt x="1897167" y="1222048"/>
                </a:cubicBezTo>
                <a:cubicBezTo>
                  <a:pt x="1857892" y="1233045"/>
                  <a:pt x="1817613" y="1240170"/>
                  <a:pt x="1777526" y="1247686"/>
                </a:cubicBezTo>
                <a:cubicBezTo>
                  <a:pt x="1726434" y="1257266"/>
                  <a:pt x="1675347" y="1267421"/>
                  <a:pt x="1623701" y="1273323"/>
                </a:cubicBezTo>
                <a:cubicBezTo>
                  <a:pt x="1575505" y="1278831"/>
                  <a:pt x="1526858" y="1279178"/>
                  <a:pt x="1478423" y="1281869"/>
                </a:cubicBezTo>
                <a:lnTo>
                  <a:pt x="1110954" y="1298960"/>
                </a:lnTo>
                <a:lnTo>
                  <a:pt x="846034" y="1290415"/>
                </a:lnTo>
                <a:cubicBezTo>
                  <a:pt x="806091" y="1288640"/>
                  <a:pt x="766317" y="1284027"/>
                  <a:pt x="726393" y="1281869"/>
                </a:cubicBezTo>
                <a:cubicBezTo>
                  <a:pt x="660909" y="1278329"/>
                  <a:pt x="595358" y="1276172"/>
                  <a:pt x="529840" y="1273323"/>
                </a:cubicBezTo>
                <a:lnTo>
                  <a:pt x="452927" y="1256231"/>
                </a:lnTo>
                <a:cubicBezTo>
                  <a:pt x="441483" y="1253590"/>
                  <a:pt x="429436" y="1252546"/>
                  <a:pt x="418744" y="1247686"/>
                </a:cubicBezTo>
                <a:cubicBezTo>
                  <a:pt x="395874" y="1237290"/>
                  <a:pt x="346713" y="1208146"/>
                  <a:pt x="324741" y="1187865"/>
                </a:cubicBezTo>
                <a:cubicBezTo>
                  <a:pt x="298099" y="1163273"/>
                  <a:pt x="267524" y="1141393"/>
                  <a:pt x="247828" y="1110953"/>
                </a:cubicBezTo>
                <a:cubicBezTo>
                  <a:pt x="216494" y="1062527"/>
                  <a:pt x="177693" y="1018184"/>
                  <a:pt x="153825" y="965674"/>
                </a:cubicBezTo>
                <a:cubicBezTo>
                  <a:pt x="139582" y="934340"/>
                  <a:pt x="123452" y="903796"/>
                  <a:pt x="111096" y="871671"/>
                </a:cubicBezTo>
                <a:cubicBezTo>
                  <a:pt x="94927" y="829633"/>
                  <a:pt x="80925" y="786738"/>
                  <a:pt x="68367" y="743484"/>
                </a:cubicBezTo>
                <a:cubicBezTo>
                  <a:pt x="55268" y="698367"/>
                  <a:pt x="44943" y="652483"/>
                  <a:pt x="34183" y="606751"/>
                </a:cubicBezTo>
                <a:cubicBezTo>
                  <a:pt x="22152" y="555622"/>
                  <a:pt x="11394" y="504202"/>
                  <a:pt x="0" y="452927"/>
                </a:cubicBezTo>
                <a:cubicBezTo>
                  <a:pt x="3900" y="400281"/>
                  <a:pt x="-1974" y="223509"/>
                  <a:pt x="42729" y="145278"/>
                </a:cubicBezTo>
                <a:cubicBezTo>
                  <a:pt x="52723" y="127789"/>
                  <a:pt x="72076" y="117604"/>
                  <a:pt x="85458" y="102549"/>
                </a:cubicBezTo>
                <a:cubicBezTo>
                  <a:pt x="94921" y="91904"/>
                  <a:pt x="100377" y="77745"/>
                  <a:pt x="111096" y="68366"/>
                </a:cubicBezTo>
                <a:cubicBezTo>
                  <a:pt x="171064" y="15895"/>
                  <a:pt x="141881" y="66619"/>
                  <a:pt x="162370" y="25637"/>
                </a:cubicBezTo>
              </a:path>
            </a:pathLst>
          </a:custGeom>
          <a:noFill/>
          <a:ln w="19050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93913F-A981-C8B7-082A-C624819455DA}"/>
              </a:ext>
            </a:extLst>
          </p:cNvPr>
          <p:cNvSpPr/>
          <p:nvPr/>
        </p:nvSpPr>
        <p:spPr bwMode="auto">
          <a:xfrm>
            <a:off x="2469735" y="5144568"/>
            <a:ext cx="1358781" cy="889847"/>
          </a:xfrm>
          <a:custGeom>
            <a:avLst/>
            <a:gdLst>
              <a:gd name="connsiteX0" fmla="*/ 0 w 1358781"/>
              <a:gd name="connsiteY0" fmla="*/ 0 h 889847"/>
              <a:gd name="connsiteX1" fmla="*/ 94003 w 1358781"/>
              <a:gd name="connsiteY1" fmla="*/ 42729 h 889847"/>
              <a:gd name="connsiteX2" fmla="*/ 239282 w 1358781"/>
              <a:gd name="connsiteY2" fmla="*/ 128187 h 889847"/>
              <a:gd name="connsiteX3" fmla="*/ 282011 w 1358781"/>
              <a:gd name="connsiteY3" fmla="*/ 179462 h 889847"/>
              <a:gd name="connsiteX4" fmla="*/ 324740 w 1358781"/>
              <a:gd name="connsiteY4" fmla="*/ 213645 h 889847"/>
              <a:gd name="connsiteX5" fmla="*/ 376015 w 1358781"/>
              <a:gd name="connsiteY5" fmla="*/ 290557 h 889847"/>
              <a:gd name="connsiteX6" fmla="*/ 427289 w 1358781"/>
              <a:gd name="connsiteY6" fmla="*/ 367469 h 889847"/>
              <a:gd name="connsiteX7" fmla="*/ 470018 w 1358781"/>
              <a:gd name="connsiteY7" fmla="*/ 452927 h 889847"/>
              <a:gd name="connsiteX8" fmla="*/ 504201 w 1358781"/>
              <a:gd name="connsiteY8" fmla="*/ 521294 h 889847"/>
              <a:gd name="connsiteX9" fmla="*/ 521293 w 1358781"/>
              <a:gd name="connsiteY9" fmla="*/ 555477 h 889847"/>
              <a:gd name="connsiteX10" fmla="*/ 564022 w 1358781"/>
              <a:gd name="connsiteY10" fmla="*/ 658026 h 889847"/>
              <a:gd name="connsiteX11" fmla="*/ 581114 w 1358781"/>
              <a:gd name="connsiteY11" fmla="*/ 683664 h 889847"/>
              <a:gd name="connsiteX12" fmla="*/ 606751 w 1358781"/>
              <a:gd name="connsiteY12" fmla="*/ 700755 h 889847"/>
              <a:gd name="connsiteX13" fmla="*/ 666572 w 1358781"/>
              <a:gd name="connsiteY13" fmla="*/ 769122 h 889847"/>
              <a:gd name="connsiteX14" fmla="*/ 692209 w 1358781"/>
              <a:gd name="connsiteY14" fmla="*/ 777668 h 889847"/>
              <a:gd name="connsiteX15" fmla="*/ 752029 w 1358781"/>
              <a:gd name="connsiteY15" fmla="*/ 811851 h 889847"/>
              <a:gd name="connsiteX16" fmla="*/ 803304 w 1358781"/>
              <a:gd name="connsiteY16" fmla="*/ 820396 h 889847"/>
              <a:gd name="connsiteX17" fmla="*/ 922945 w 1358781"/>
              <a:gd name="connsiteY17" fmla="*/ 854580 h 889847"/>
              <a:gd name="connsiteX18" fmla="*/ 948583 w 1358781"/>
              <a:gd name="connsiteY18" fmla="*/ 863125 h 889847"/>
              <a:gd name="connsiteX19" fmla="*/ 1008403 w 1358781"/>
              <a:gd name="connsiteY19" fmla="*/ 871671 h 889847"/>
              <a:gd name="connsiteX20" fmla="*/ 1059678 w 1358781"/>
              <a:gd name="connsiteY20" fmla="*/ 880217 h 889847"/>
              <a:gd name="connsiteX21" fmla="*/ 1102407 w 1358781"/>
              <a:gd name="connsiteY21" fmla="*/ 888763 h 889847"/>
              <a:gd name="connsiteX22" fmla="*/ 1358781 w 1358781"/>
              <a:gd name="connsiteY22" fmla="*/ 888763 h 88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58781" h="889847">
                <a:moveTo>
                  <a:pt x="0" y="0"/>
                </a:moveTo>
                <a:cubicBezTo>
                  <a:pt x="88065" y="29356"/>
                  <a:pt x="16433" y="1359"/>
                  <a:pt x="94003" y="42729"/>
                </a:cubicBezTo>
                <a:cubicBezTo>
                  <a:pt x="151884" y="73599"/>
                  <a:pt x="191627" y="84503"/>
                  <a:pt x="239282" y="128187"/>
                </a:cubicBezTo>
                <a:cubicBezTo>
                  <a:pt x="255682" y="143221"/>
                  <a:pt x="266279" y="163730"/>
                  <a:pt x="282011" y="179462"/>
                </a:cubicBezTo>
                <a:cubicBezTo>
                  <a:pt x="294909" y="192360"/>
                  <a:pt x="312958" y="199721"/>
                  <a:pt x="324740" y="213645"/>
                </a:cubicBezTo>
                <a:cubicBezTo>
                  <a:pt x="344643" y="237167"/>
                  <a:pt x="357528" y="265907"/>
                  <a:pt x="376015" y="290557"/>
                </a:cubicBezTo>
                <a:cubicBezTo>
                  <a:pt x="400747" y="323533"/>
                  <a:pt x="407002" y="329431"/>
                  <a:pt x="427289" y="367469"/>
                </a:cubicBezTo>
                <a:cubicBezTo>
                  <a:pt x="442276" y="395570"/>
                  <a:pt x="455775" y="424441"/>
                  <a:pt x="470018" y="452927"/>
                </a:cubicBezTo>
                <a:lnTo>
                  <a:pt x="504201" y="521294"/>
                </a:lnTo>
                <a:cubicBezTo>
                  <a:pt x="509898" y="532688"/>
                  <a:pt x="516820" y="543549"/>
                  <a:pt x="521293" y="555477"/>
                </a:cubicBezTo>
                <a:cubicBezTo>
                  <a:pt x="536829" y="596906"/>
                  <a:pt x="543674" y="622418"/>
                  <a:pt x="564022" y="658026"/>
                </a:cubicBezTo>
                <a:cubicBezTo>
                  <a:pt x="569118" y="666944"/>
                  <a:pt x="573851" y="676401"/>
                  <a:pt x="581114" y="683664"/>
                </a:cubicBezTo>
                <a:cubicBezTo>
                  <a:pt x="588376" y="690926"/>
                  <a:pt x="598205" y="695058"/>
                  <a:pt x="606751" y="700755"/>
                </a:cubicBezTo>
                <a:cubicBezTo>
                  <a:pt x="624006" y="723762"/>
                  <a:pt x="642738" y="752098"/>
                  <a:pt x="666572" y="769122"/>
                </a:cubicBezTo>
                <a:cubicBezTo>
                  <a:pt x="673902" y="774358"/>
                  <a:pt x="684152" y="773640"/>
                  <a:pt x="692209" y="777668"/>
                </a:cubicBezTo>
                <a:cubicBezTo>
                  <a:pt x="723673" y="793400"/>
                  <a:pt x="714580" y="800616"/>
                  <a:pt x="752029" y="811851"/>
                </a:cubicBezTo>
                <a:cubicBezTo>
                  <a:pt x="768626" y="816830"/>
                  <a:pt x="786494" y="816193"/>
                  <a:pt x="803304" y="820396"/>
                </a:cubicBezTo>
                <a:cubicBezTo>
                  <a:pt x="843542" y="830455"/>
                  <a:pt x="883597" y="841465"/>
                  <a:pt x="922945" y="854580"/>
                </a:cubicBezTo>
                <a:cubicBezTo>
                  <a:pt x="931491" y="857428"/>
                  <a:pt x="939750" y="861358"/>
                  <a:pt x="948583" y="863125"/>
                </a:cubicBezTo>
                <a:cubicBezTo>
                  <a:pt x="968334" y="867075"/>
                  <a:pt x="988495" y="868608"/>
                  <a:pt x="1008403" y="871671"/>
                </a:cubicBezTo>
                <a:cubicBezTo>
                  <a:pt x="1025529" y="874306"/>
                  <a:pt x="1042630" y="877117"/>
                  <a:pt x="1059678" y="880217"/>
                </a:cubicBezTo>
                <a:cubicBezTo>
                  <a:pt x="1073969" y="882815"/>
                  <a:pt x="1087888" y="888348"/>
                  <a:pt x="1102407" y="888763"/>
                </a:cubicBezTo>
                <a:cubicBezTo>
                  <a:pt x="1187830" y="891204"/>
                  <a:pt x="1273323" y="888763"/>
                  <a:pt x="1358781" y="888763"/>
                </a:cubicBezTo>
              </a:path>
            </a:pathLst>
          </a:custGeom>
          <a:noFill/>
          <a:ln w="19050">
            <a:solidFill>
              <a:srgbClr val="C85A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3183A7-9A76-BE55-EDCA-036C7CC3CF2B}"/>
              </a:ext>
            </a:extLst>
          </p:cNvPr>
          <p:cNvSpPr/>
          <p:nvPr/>
        </p:nvSpPr>
        <p:spPr bwMode="auto">
          <a:xfrm>
            <a:off x="3739930" y="1603271"/>
            <a:ext cx="2171026" cy="556474"/>
          </a:xfrm>
          <a:custGeom>
            <a:avLst/>
            <a:gdLst>
              <a:gd name="connsiteX0" fmla="*/ 0 w 2171026"/>
              <a:gd name="connsiteY0" fmla="*/ 25637 h 556474"/>
              <a:gd name="connsiteX1" fmla="*/ 367470 w 2171026"/>
              <a:gd name="connsiteY1" fmla="*/ 25637 h 556474"/>
              <a:gd name="connsiteX2" fmla="*/ 470019 w 2171026"/>
              <a:gd name="connsiteY2" fmla="*/ 17091 h 556474"/>
              <a:gd name="connsiteX3" fmla="*/ 726393 w 2171026"/>
              <a:gd name="connsiteY3" fmla="*/ 0 h 556474"/>
              <a:gd name="connsiteX4" fmla="*/ 1435694 w 2171026"/>
              <a:gd name="connsiteY4" fmla="*/ 8545 h 556474"/>
              <a:gd name="connsiteX5" fmla="*/ 1478423 w 2171026"/>
              <a:gd name="connsiteY5" fmla="*/ 17091 h 556474"/>
              <a:gd name="connsiteX6" fmla="*/ 1726251 w 2171026"/>
              <a:gd name="connsiteY6" fmla="*/ 34183 h 556474"/>
              <a:gd name="connsiteX7" fmla="*/ 1828800 w 2171026"/>
              <a:gd name="connsiteY7" fmla="*/ 51274 h 556474"/>
              <a:gd name="connsiteX8" fmla="*/ 1914258 w 2171026"/>
              <a:gd name="connsiteY8" fmla="*/ 68366 h 556474"/>
              <a:gd name="connsiteX9" fmla="*/ 1991171 w 2171026"/>
              <a:gd name="connsiteY9" fmla="*/ 76912 h 556474"/>
              <a:gd name="connsiteX10" fmla="*/ 2059537 w 2171026"/>
              <a:gd name="connsiteY10" fmla="*/ 94003 h 556474"/>
              <a:gd name="connsiteX11" fmla="*/ 2136449 w 2171026"/>
              <a:gd name="connsiteY11" fmla="*/ 162370 h 556474"/>
              <a:gd name="connsiteX12" fmla="*/ 2153541 w 2171026"/>
              <a:gd name="connsiteY12" fmla="*/ 196553 h 556474"/>
              <a:gd name="connsiteX13" fmla="*/ 2162086 w 2171026"/>
              <a:gd name="connsiteY13" fmla="*/ 239282 h 556474"/>
              <a:gd name="connsiteX14" fmla="*/ 2153541 w 2171026"/>
              <a:gd name="connsiteY14" fmla="*/ 358923 h 556474"/>
              <a:gd name="connsiteX15" fmla="*/ 2059537 w 2171026"/>
              <a:gd name="connsiteY15" fmla="*/ 435835 h 556474"/>
              <a:gd name="connsiteX16" fmla="*/ 1999716 w 2171026"/>
              <a:gd name="connsiteY16" fmla="*/ 461472 h 556474"/>
              <a:gd name="connsiteX17" fmla="*/ 1931350 w 2171026"/>
              <a:gd name="connsiteY17" fmla="*/ 487110 h 556474"/>
              <a:gd name="connsiteX18" fmla="*/ 1760434 w 2171026"/>
              <a:gd name="connsiteY18" fmla="*/ 512747 h 556474"/>
              <a:gd name="connsiteX19" fmla="*/ 1418602 w 2171026"/>
              <a:gd name="connsiteY19" fmla="*/ 538385 h 556474"/>
              <a:gd name="connsiteX20" fmla="*/ 846034 w 2171026"/>
              <a:gd name="connsiteY20" fmla="*/ 538385 h 556474"/>
              <a:gd name="connsiteX21" fmla="*/ 786214 w 2171026"/>
              <a:gd name="connsiteY21" fmla="*/ 529839 h 556474"/>
              <a:gd name="connsiteX22" fmla="*/ 717847 w 2171026"/>
              <a:gd name="connsiteY22" fmla="*/ 521293 h 556474"/>
              <a:gd name="connsiteX23" fmla="*/ 521294 w 2171026"/>
              <a:gd name="connsiteY23" fmla="*/ 504201 h 556474"/>
              <a:gd name="connsiteX24" fmla="*/ 367470 w 2171026"/>
              <a:gd name="connsiteY24" fmla="*/ 487110 h 556474"/>
              <a:gd name="connsiteX25" fmla="*/ 230737 w 2171026"/>
              <a:gd name="connsiteY25" fmla="*/ 470018 h 556474"/>
              <a:gd name="connsiteX26" fmla="*/ 128187 w 2171026"/>
              <a:gd name="connsiteY26" fmla="*/ 452927 h 556474"/>
              <a:gd name="connsiteX27" fmla="*/ 59821 w 2171026"/>
              <a:gd name="connsiteY27" fmla="*/ 401652 h 556474"/>
              <a:gd name="connsiteX28" fmla="*/ 42729 w 2171026"/>
              <a:gd name="connsiteY28" fmla="*/ 350377 h 556474"/>
              <a:gd name="connsiteX29" fmla="*/ 34184 w 2171026"/>
              <a:gd name="connsiteY29" fmla="*/ 239282 h 556474"/>
              <a:gd name="connsiteX30" fmla="*/ 8546 w 2171026"/>
              <a:gd name="connsiteY30" fmla="*/ 162370 h 556474"/>
              <a:gd name="connsiteX31" fmla="*/ 8546 w 2171026"/>
              <a:gd name="connsiteY31" fmla="*/ 128186 h 55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71026" h="556474">
                <a:moveTo>
                  <a:pt x="0" y="25637"/>
                </a:moveTo>
                <a:cubicBezTo>
                  <a:pt x="150374" y="75760"/>
                  <a:pt x="39359" y="45725"/>
                  <a:pt x="367470" y="25637"/>
                </a:cubicBezTo>
                <a:cubicBezTo>
                  <a:pt x="401707" y="23541"/>
                  <a:pt x="435819" y="19722"/>
                  <a:pt x="470019" y="17091"/>
                </a:cubicBezTo>
                <a:cubicBezTo>
                  <a:pt x="572312" y="9222"/>
                  <a:pt x="621597" y="6549"/>
                  <a:pt x="726393" y="0"/>
                </a:cubicBezTo>
                <a:lnTo>
                  <a:pt x="1435694" y="8545"/>
                </a:lnTo>
                <a:cubicBezTo>
                  <a:pt x="1450215" y="8875"/>
                  <a:pt x="1464010" y="15289"/>
                  <a:pt x="1478423" y="17091"/>
                </a:cubicBezTo>
                <a:cubicBezTo>
                  <a:pt x="1552316" y="26328"/>
                  <a:pt x="1657309" y="30353"/>
                  <a:pt x="1726251" y="34183"/>
                </a:cubicBezTo>
                <a:lnTo>
                  <a:pt x="1828800" y="51274"/>
                </a:lnTo>
                <a:cubicBezTo>
                  <a:pt x="1857382" y="56471"/>
                  <a:pt x="1885563" y="63835"/>
                  <a:pt x="1914258" y="68366"/>
                </a:cubicBezTo>
                <a:cubicBezTo>
                  <a:pt x="1939738" y="72389"/>
                  <a:pt x="1965533" y="74063"/>
                  <a:pt x="1991171" y="76912"/>
                </a:cubicBezTo>
                <a:cubicBezTo>
                  <a:pt x="2013960" y="82609"/>
                  <a:pt x="2038527" y="83498"/>
                  <a:pt x="2059537" y="94003"/>
                </a:cubicBezTo>
                <a:cubicBezTo>
                  <a:pt x="2063824" y="96146"/>
                  <a:pt x="2125649" y="147249"/>
                  <a:pt x="2136449" y="162370"/>
                </a:cubicBezTo>
                <a:cubicBezTo>
                  <a:pt x="2143854" y="172736"/>
                  <a:pt x="2147844" y="185159"/>
                  <a:pt x="2153541" y="196553"/>
                </a:cubicBezTo>
                <a:cubicBezTo>
                  <a:pt x="2156389" y="210796"/>
                  <a:pt x="2159488" y="224991"/>
                  <a:pt x="2162086" y="239282"/>
                </a:cubicBezTo>
                <a:cubicBezTo>
                  <a:pt x="2170245" y="284157"/>
                  <a:pt x="2180595" y="313834"/>
                  <a:pt x="2153541" y="358923"/>
                </a:cubicBezTo>
                <a:cubicBezTo>
                  <a:pt x="2127502" y="402322"/>
                  <a:pt x="2099612" y="417619"/>
                  <a:pt x="2059537" y="435835"/>
                </a:cubicBezTo>
                <a:cubicBezTo>
                  <a:pt x="2039787" y="444812"/>
                  <a:pt x="2019859" y="453415"/>
                  <a:pt x="1999716" y="461472"/>
                </a:cubicBezTo>
                <a:cubicBezTo>
                  <a:pt x="1977118" y="470511"/>
                  <a:pt x="1954887" y="480916"/>
                  <a:pt x="1931350" y="487110"/>
                </a:cubicBezTo>
                <a:cubicBezTo>
                  <a:pt x="1857321" y="506591"/>
                  <a:pt x="1832266" y="502485"/>
                  <a:pt x="1760434" y="512747"/>
                </a:cubicBezTo>
                <a:cubicBezTo>
                  <a:pt x="1538876" y="544399"/>
                  <a:pt x="1785293" y="525289"/>
                  <a:pt x="1418602" y="538385"/>
                </a:cubicBezTo>
                <a:cubicBezTo>
                  <a:pt x="1194354" y="570418"/>
                  <a:pt x="1338238" y="553077"/>
                  <a:pt x="846034" y="538385"/>
                </a:cubicBezTo>
                <a:cubicBezTo>
                  <a:pt x="825901" y="537784"/>
                  <a:pt x="806180" y="532501"/>
                  <a:pt x="786214" y="529839"/>
                </a:cubicBezTo>
                <a:cubicBezTo>
                  <a:pt x="763449" y="526804"/>
                  <a:pt x="740707" y="523505"/>
                  <a:pt x="717847" y="521293"/>
                </a:cubicBezTo>
                <a:cubicBezTo>
                  <a:pt x="652388" y="514958"/>
                  <a:pt x="586398" y="513501"/>
                  <a:pt x="521294" y="504201"/>
                </a:cubicBezTo>
                <a:cubicBezTo>
                  <a:pt x="430326" y="491207"/>
                  <a:pt x="481533" y="497480"/>
                  <a:pt x="367470" y="487110"/>
                </a:cubicBezTo>
                <a:cubicBezTo>
                  <a:pt x="265443" y="466704"/>
                  <a:pt x="400824" y="492203"/>
                  <a:pt x="230737" y="470018"/>
                </a:cubicBezTo>
                <a:cubicBezTo>
                  <a:pt x="196373" y="465536"/>
                  <a:pt x="128187" y="452927"/>
                  <a:pt x="128187" y="452927"/>
                </a:cubicBezTo>
                <a:cubicBezTo>
                  <a:pt x="99103" y="438385"/>
                  <a:pt x="78331" y="432502"/>
                  <a:pt x="59821" y="401652"/>
                </a:cubicBezTo>
                <a:cubicBezTo>
                  <a:pt x="50552" y="386203"/>
                  <a:pt x="48426" y="367469"/>
                  <a:pt x="42729" y="350377"/>
                </a:cubicBezTo>
                <a:cubicBezTo>
                  <a:pt x="39881" y="313345"/>
                  <a:pt x="38285" y="276196"/>
                  <a:pt x="34184" y="239282"/>
                </a:cubicBezTo>
                <a:cubicBezTo>
                  <a:pt x="21218" y="122588"/>
                  <a:pt x="33819" y="263460"/>
                  <a:pt x="8546" y="162370"/>
                </a:cubicBezTo>
                <a:cubicBezTo>
                  <a:pt x="5782" y="151316"/>
                  <a:pt x="8546" y="139581"/>
                  <a:pt x="8546" y="128186"/>
                </a:cubicBezTo>
              </a:path>
            </a:pathLst>
          </a:custGeom>
          <a:noFill/>
          <a:ln w="19050">
            <a:solidFill>
              <a:srgbClr val="F99DC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6EB9CF-F06C-7EC6-91E4-DA12ADE82A5A}"/>
              </a:ext>
            </a:extLst>
          </p:cNvPr>
          <p:cNvSpPr/>
          <p:nvPr/>
        </p:nvSpPr>
        <p:spPr bwMode="auto">
          <a:xfrm>
            <a:off x="1811708" y="1470618"/>
            <a:ext cx="2127903" cy="1221308"/>
          </a:xfrm>
          <a:custGeom>
            <a:avLst/>
            <a:gdLst>
              <a:gd name="connsiteX0" fmla="*/ 0 w 2136449"/>
              <a:gd name="connsiteY0" fmla="*/ 1176791 h 1176791"/>
              <a:gd name="connsiteX1" fmla="*/ 59821 w 2136449"/>
              <a:gd name="connsiteY1" fmla="*/ 1082787 h 1176791"/>
              <a:gd name="connsiteX2" fmla="*/ 102550 w 2136449"/>
              <a:gd name="connsiteY2" fmla="*/ 1014421 h 1176791"/>
              <a:gd name="connsiteX3" fmla="*/ 145279 w 2136449"/>
              <a:gd name="connsiteY3" fmla="*/ 937509 h 1176791"/>
              <a:gd name="connsiteX4" fmla="*/ 196554 w 2136449"/>
              <a:gd name="connsiteY4" fmla="*/ 860597 h 1176791"/>
              <a:gd name="connsiteX5" fmla="*/ 239283 w 2136449"/>
              <a:gd name="connsiteY5" fmla="*/ 783685 h 1176791"/>
              <a:gd name="connsiteX6" fmla="*/ 444382 w 2136449"/>
              <a:gd name="connsiteY6" fmla="*/ 570040 h 1176791"/>
              <a:gd name="connsiteX7" fmla="*/ 632389 w 2136449"/>
              <a:gd name="connsiteY7" fmla="*/ 347849 h 1176791"/>
              <a:gd name="connsiteX8" fmla="*/ 709301 w 2136449"/>
              <a:gd name="connsiteY8" fmla="*/ 279483 h 1176791"/>
              <a:gd name="connsiteX9" fmla="*/ 854580 w 2136449"/>
              <a:gd name="connsiteY9" fmla="*/ 168387 h 1176791"/>
              <a:gd name="connsiteX10" fmla="*/ 1085316 w 2136449"/>
              <a:gd name="connsiteY10" fmla="*/ 74384 h 1176791"/>
              <a:gd name="connsiteX11" fmla="*/ 1119499 w 2136449"/>
              <a:gd name="connsiteY11" fmla="*/ 65838 h 1176791"/>
              <a:gd name="connsiteX12" fmla="*/ 1187866 w 2136449"/>
              <a:gd name="connsiteY12" fmla="*/ 31655 h 1176791"/>
              <a:gd name="connsiteX13" fmla="*/ 1692068 w 2136449"/>
              <a:gd name="connsiteY13" fmla="*/ 14563 h 1176791"/>
              <a:gd name="connsiteX14" fmla="*/ 2136449 w 2136449"/>
              <a:gd name="connsiteY14" fmla="*/ 6017 h 117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6449" h="1176791">
                <a:moveTo>
                  <a:pt x="0" y="1176791"/>
                </a:moveTo>
                <a:lnTo>
                  <a:pt x="59821" y="1082787"/>
                </a:lnTo>
                <a:cubicBezTo>
                  <a:pt x="74171" y="1060066"/>
                  <a:pt x="89499" y="1037913"/>
                  <a:pt x="102550" y="1014421"/>
                </a:cubicBezTo>
                <a:cubicBezTo>
                  <a:pt x="116793" y="988784"/>
                  <a:pt x="129986" y="962534"/>
                  <a:pt x="145279" y="937509"/>
                </a:cubicBezTo>
                <a:cubicBezTo>
                  <a:pt x="161346" y="911217"/>
                  <a:pt x="180487" y="886889"/>
                  <a:pt x="196554" y="860597"/>
                </a:cubicBezTo>
                <a:cubicBezTo>
                  <a:pt x="211847" y="835572"/>
                  <a:pt x="222112" y="807461"/>
                  <a:pt x="239283" y="783685"/>
                </a:cubicBezTo>
                <a:cubicBezTo>
                  <a:pt x="291352" y="711589"/>
                  <a:pt x="394486" y="631451"/>
                  <a:pt x="444382" y="570040"/>
                </a:cubicBezTo>
                <a:cubicBezTo>
                  <a:pt x="463909" y="546007"/>
                  <a:pt x="591720" y="383999"/>
                  <a:pt x="632389" y="347849"/>
                </a:cubicBezTo>
                <a:cubicBezTo>
                  <a:pt x="658026" y="325060"/>
                  <a:pt x="682616" y="301036"/>
                  <a:pt x="709301" y="279483"/>
                </a:cubicBezTo>
                <a:cubicBezTo>
                  <a:pt x="756727" y="241178"/>
                  <a:pt x="799081" y="193613"/>
                  <a:pt x="854580" y="168387"/>
                </a:cubicBezTo>
                <a:cubicBezTo>
                  <a:pt x="919882" y="138705"/>
                  <a:pt x="1019616" y="90810"/>
                  <a:pt x="1085316" y="74384"/>
                </a:cubicBezTo>
                <a:cubicBezTo>
                  <a:pt x="1096710" y="71535"/>
                  <a:pt x="1108657" y="70355"/>
                  <a:pt x="1119499" y="65838"/>
                </a:cubicBezTo>
                <a:cubicBezTo>
                  <a:pt x="1143018" y="56038"/>
                  <a:pt x="1162643" y="35258"/>
                  <a:pt x="1187866" y="31655"/>
                </a:cubicBezTo>
                <a:cubicBezTo>
                  <a:pt x="1394352" y="2156"/>
                  <a:pt x="1227547" y="23496"/>
                  <a:pt x="1692068" y="14563"/>
                </a:cubicBezTo>
                <a:cubicBezTo>
                  <a:pt x="1878787" y="-12112"/>
                  <a:pt x="1731746" y="6017"/>
                  <a:pt x="2136449" y="6017"/>
                </a:cubicBezTo>
              </a:path>
            </a:pathLst>
          </a:cu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DA5DD6-446C-2112-EE74-7D368C4AD400}"/>
              </a:ext>
            </a:extLst>
          </p:cNvPr>
          <p:cNvSpPr/>
          <p:nvPr/>
        </p:nvSpPr>
        <p:spPr bwMode="auto">
          <a:xfrm>
            <a:off x="3888336" y="2102230"/>
            <a:ext cx="5472333" cy="2012799"/>
          </a:xfrm>
          <a:custGeom>
            <a:avLst/>
            <a:gdLst>
              <a:gd name="connsiteX0" fmla="*/ 196554 w 5472333"/>
              <a:gd name="connsiteY0" fmla="*/ 128221 h 1786105"/>
              <a:gd name="connsiteX1" fmla="*/ 734939 w 5472333"/>
              <a:gd name="connsiteY1" fmla="*/ 119676 h 1786105"/>
              <a:gd name="connsiteX2" fmla="*/ 769122 w 5472333"/>
              <a:gd name="connsiteY2" fmla="*/ 111130 h 1786105"/>
              <a:gd name="connsiteX3" fmla="*/ 1085316 w 5472333"/>
              <a:gd name="connsiteY3" fmla="*/ 94038 h 1786105"/>
              <a:gd name="connsiteX4" fmla="*/ 2085174 w 5472333"/>
              <a:gd name="connsiteY4" fmla="*/ 85492 h 1786105"/>
              <a:gd name="connsiteX5" fmla="*/ 2521010 w 5472333"/>
              <a:gd name="connsiteY5" fmla="*/ 51309 h 1786105"/>
              <a:gd name="connsiteX6" fmla="*/ 2589376 w 5472333"/>
              <a:gd name="connsiteY6" fmla="*/ 42763 h 1786105"/>
              <a:gd name="connsiteX7" fmla="*/ 2871387 w 5472333"/>
              <a:gd name="connsiteY7" fmla="*/ 34218 h 1786105"/>
              <a:gd name="connsiteX8" fmla="*/ 3093578 w 5472333"/>
              <a:gd name="connsiteY8" fmla="*/ 17126 h 1786105"/>
              <a:gd name="connsiteX9" fmla="*/ 3349952 w 5472333"/>
              <a:gd name="connsiteY9" fmla="*/ 8580 h 1786105"/>
              <a:gd name="connsiteX10" fmla="*/ 3443956 w 5472333"/>
              <a:gd name="connsiteY10" fmla="*/ 34 h 1786105"/>
              <a:gd name="connsiteX11" fmla="*/ 3837062 w 5472333"/>
              <a:gd name="connsiteY11" fmla="*/ 17126 h 1786105"/>
              <a:gd name="connsiteX12" fmla="*/ 4110528 w 5472333"/>
              <a:gd name="connsiteY12" fmla="*/ 42763 h 1786105"/>
              <a:gd name="connsiteX13" fmla="*/ 4255806 w 5472333"/>
              <a:gd name="connsiteY13" fmla="*/ 51309 h 1786105"/>
              <a:gd name="connsiteX14" fmla="*/ 4631821 w 5472333"/>
              <a:gd name="connsiteY14" fmla="*/ 42763 h 1786105"/>
              <a:gd name="connsiteX15" fmla="*/ 4666004 w 5472333"/>
              <a:gd name="connsiteY15" fmla="*/ 34218 h 1786105"/>
              <a:gd name="connsiteX16" fmla="*/ 4845466 w 5472333"/>
              <a:gd name="connsiteY16" fmla="*/ 42763 h 1786105"/>
              <a:gd name="connsiteX17" fmla="*/ 5332576 w 5472333"/>
              <a:gd name="connsiteY17" fmla="*/ 119676 h 1786105"/>
              <a:gd name="connsiteX18" fmla="*/ 5409488 w 5472333"/>
              <a:gd name="connsiteY18" fmla="*/ 153859 h 1786105"/>
              <a:gd name="connsiteX19" fmla="*/ 5469309 w 5472333"/>
              <a:gd name="connsiteY19" fmla="*/ 290591 h 1786105"/>
              <a:gd name="connsiteX20" fmla="*/ 5460763 w 5472333"/>
              <a:gd name="connsiteY20" fmla="*/ 418778 h 1786105"/>
              <a:gd name="connsiteX21" fmla="*/ 5409488 w 5472333"/>
              <a:gd name="connsiteY21" fmla="*/ 470053 h 1786105"/>
              <a:gd name="connsiteX22" fmla="*/ 5101840 w 5472333"/>
              <a:gd name="connsiteY22" fmla="*/ 589694 h 1786105"/>
              <a:gd name="connsiteX23" fmla="*/ 4631821 w 5472333"/>
              <a:gd name="connsiteY23" fmla="*/ 752064 h 1786105"/>
              <a:gd name="connsiteX24" fmla="*/ 4366901 w 5472333"/>
              <a:gd name="connsiteY24" fmla="*/ 777702 h 1786105"/>
              <a:gd name="connsiteX25" fmla="*/ 3888337 w 5472333"/>
              <a:gd name="connsiteY25" fmla="*/ 760610 h 1786105"/>
              <a:gd name="connsiteX26" fmla="*/ 3794333 w 5472333"/>
              <a:gd name="connsiteY26" fmla="*/ 743519 h 1786105"/>
              <a:gd name="connsiteX27" fmla="*/ 3674692 w 5472333"/>
              <a:gd name="connsiteY27" fmla="*/ 726427 h 1786105"/>
              <a:gd name="connsiteX28" fmla="*/ 3563597 w 5472333"/>
              <a:gd name="connsiteY28" fmla="*/ 717881 h 1786105"/>
              <a:gd name="connsiteX29" fmla="*/ 3264494 w 5472333"/>
              <a:gd name="connsiteY29" fmla="*/ 692244 h 1786105"/>
              <a:gd name="connsiteX30" fmla="*/ 3042303 w 5472333"/>
              <a:gd name="connsiteY30" fmla="*/ 683698 h 1786105"/>
              <a:gd name="connsiteX31" fmla="*/ 2991028 w 5472333"/>
              <a:gd name="connsiteY31" fmla="*/ 734973 h 1786105"/>
              <a:gd name="connsiteX32" fmla="*/ 2948300 w 5472333"/>
              <a:gd name="connsiteY32" fmla="*/ 820431 h 1786105"/>
              <a:gd name="connsiteX33" fmla="*/ 2931208 w 5472333"/>
              <a:gd name="connsiteY33" fmla="*/ 888797 h 1786105"/>
              <a:gd name="connsiteX34" fmla="*/ 2828658 w 5472333"/>
              <a:gd name="connsiteY34" fmla="*/ 1136625 h 1786105"/>
              <a:gd name="connsiteX35" fmla="*/ 2777384 w 5472333"/>
              <a:gd name="connsiteY35" fmla="*/ 1187900 h 1786105"/>
              <a:gd name="connsiteX36" fmla="*/ 2683380 w 5472333"/>
              <a:gd name="connsiteY36" fmla="*/ 1290449 h 1786105"/>
              <a:gd name="connsiteX37" fmla="*/ 2298819 w 5472333"/>
              <a:gd name="connsiteY37" fmla="*/ 1512640 h 1786105"/>
              <a:gd name="connsiteX38" fmla="*/ 2110812 w 5472333"/>
              <a:gd name="connsiteY38" fmla="*/ 1563915 h 1786105"/>
              <a:gd name="connsiteX39" fmla="*/ 2008262 w 5472333"/>
              <a:gd name="connsiteY39" fmla="*/ 1615190 h 1786105"/>
              <a:gd name="connsiteX40" fmla="*/ 1760434 w 5472333"/>
              <a:gd name="connsiteY40" fmla="*/ 1675010 h 1786105"/>
              <a:gd name="connsiteX41" fmla="*/ 1666430 w 5472333"/>
              <a:gd name="connsiteY41" fmla="*/ 1692102 h 1786105"/>
              <a:gd name="connsiteX42" fmla="*/ 1230595 w 5472333"/>
              <a:gd name="connsiteY42" fmla="*/ 1675010 h 1786105"/>
              <a:gd name="connsiteX43" fmla="*/ 1170774 w 5472333"/>
              <a:gd name="connsiteY43" fmla="*/ 1666464 h 1786105"/>
              <a:gd name="connsiteX44" fmla="*/ 794759 w 5472333"/>
              <a:gd name="connsiteY44" fmla="*/ 1649373 h 1786105"/>
              <a:gd name="connsiteX45" fmla="*/ 452928 w 5472333"/>
              <a:gd name="connsiteY45" fmla="*/ 1657919 h 1786105"/>
              <a:gd name="connsiteX46" fmla="*/ 393107 w 5472333"/>
              <a:gd name="connsiteY46" fmla="*/ 1709193 h 1786105"/>
              <a:gd name="connsiteX47" fmla="*/ 367470 w 5472333"/>
              <a:gd name="connsiteY47" fmla="*/ 1726285 h 1786105"/>
              <a:gd name="connsiteX48" fmla="*/ 324741 w 5472333"/>
              <a:gd name="connsiteY48" fmla="*/ 1760468 h 1786105"/>
              <a:gd name="connsiteX49" fmla="*/ 273466 w 5472333"/>
              <a:gd name="connsiteY49" fmla="*/ 1769014 h 1786105"/>
              <a:gd name="connsiteX50" fmla="*/ 170916 w 5472333"/>
              <a:gd name="connsiteY50" fmla="*/ 1786105 h 1786105"/>
              <a:gd name="connsiteX51" fmla="*/ 85458 w 5472333"/>
              <a:gd name="connsiteY51" fmla="*/ 1777560 h 1786105"/>
              <a:gd name="connsiteX52" fmla="*/ 68367 w 5472333"/>
              <a:gd name="connsiteY52" fmla="*/ 1743376 h 1786105"/>
              <a:gd name="connsiteX53" fmla="*/ 51275 w 5472333"/>
              <a:gd name="connsiteY53" fmla="*/ 1683556 h 1786105"/>
              <a:gd name="connsiteX54" fmla="*/ 34184 w 5472333"/>
              <a:gd name="connsiteY54" fmla="*/ 1529732 h 1786105"/>
              <a:gd name="connsiteX55" fmla="*/ 51275 w 5472333"/>
              <a:gd name="connsiteY55" fmla="*/ 1136625 h 1786105"/>
              <a:gd name="connsiteX56" fmla="*/ 42729 w 5472333"/>
              <a:gd name="connsiteY56" fmla="*/ 905889 h 1786105"/>
              <a:gd name="connsiteX57" fmla="*/ 34184 w 5472333"/>
              <a:gd name="connsiteY57" fmla="*/ 632423 h 1786105"/>
              <a:gd name="connsiteX58" fmla="*/ 25638 w 5472333"/>
              <a:gd name="connsiteY58" fmla="*/ 452962 h 1786105"/>
              <a:gd name="connsiteX59" fmla="*/ 8546 w 5472333"/>
              <a:gd name="connsiteY59" fmla="*/ 410233 h 1786105"/>
              <a:gd name="connsiteX60" fmla="*/ 0 w 5472333"/>
              <a:gd name="connsiteY60" fmla="*/ 367504 h 1786105"/>
              <a:gd name="connsiteX61" fmla="*/ 17092 w 5472333"/>
              <a:gd name="connsiteY61" fmla="*/ 282046 h 1786105"/>
              <a:gd name="connsiteX62" fmla="*/ 42729 w 5472333"/>
              <a:gd name="connsiteY62" fmla="*/ 247862 h 1786105"/>
              <a:gd name="connsiteX63" fmla="*/ 119642 w 5472333"/>
              <a:gd name="connsiteY63" fmla="*/ 136767 h 1786105"/>
              <a:gd name="connsiteX64" fmla="*/ 145279 w 5472333"/>
              <a:gd name="connsiteY64" fmla="*/ 119676 h 1786105"/>
              <a:gd name="connsiteX65" fmla="*/ 196554 w 5472333"/>
              <a:gd name="connsiteY65" fmla="*/ 128221 h 178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72333" h="1786105">
                <a:moveTo>
                  <a:pt x="196554" y="128221"/>
                </a:moveTo>
                <a:cubicBezTo>
                  <a:pt x="294831" y="128221"/>
                  <a:pt x="555535" y="125031"/>
                  <a:pt x="734939" y="119676"/>
                </a:cubicBezTo>
                <a:cubicBezTo>
                  <a:pt x="746679" y="119326"/>
                  <a:pt x="757435" y="112299"/>
                  <a:pt x="769122" y="111130"/>
                </a:cubicBezTo>
                <a:cubicBezTo>
                  <a:pt x="812957" y="106746"/>
                  <a:pt x="1060454" y="94398"/>
                  <a:pt x="1085316" y="94038"/>
                </a:cubicBezTo>
                <a:lnTo>
                  <a:pt x="2085174" y="85492"/>
                </a:lnTo>
                <a:cubicBezTo>
                  <a:pt x="2259983" y="73006"/>
                  <a:pt x="2351768" y="67688"/>
                  <a:pt x="2521010" y="51309"/>
                </a:cubicBezTo>
                <a:cubicBezTo>
                  <a:pt x="2543869" y="49097"/>
                  <a:pt x="2566437" y="43882"/>
                  <a:pt x="2589376" y="42763"/>
                </a:cubicBezTo>
                <a:cubicBezTo>
                  <a:pt x="2683311" y="38181"/>
                  <a:pt x="2777383" y="37066"/>
                  <a:pt x="2871387" y="34218"/>
                </a:cubicBezTo>
                <a:cubicBezTo>
                  <a:pt x="2951963" y="26893"/>
                  <a:pt x="3010319" y="20827"/>
                  <a:pt x="3093578" y="17126"/>
                </a:cubicBezTo>
                <a:cubicBezTo>
                  <a:pt x="3178999" y="13329"/>
                  <a:pt x="3264494" y="11429"/>
                  <a:pt x="3349952" y="8580"/>
                </a:cubicBezTo>
                <a:cubicBezTo>
                  <a:pt x="3381287" y="5731"/>
                  <a:pt x="3412497" y="-518"/>
                  <a:pt x="3443956" y="34"/>
                </a:cubicBezTo>
                <a:cubicBezTo>
                  <a:pt x="3575095" y="2335"/>
                  <a:pt x="3706172" y="8736"/>
                  <a:pt x="3837062" y="17126"/>
                </a:cubicBezTo>
                <a:cubicBezTo>
                  <a:pt x="3928429" y="22983"/>
                  <a:pt x="4019277" y="35314"/>
                  <a:pt x="4110528" y="42763"/>
                </a:cubicBezTo>
                <a:cubicBezTo>
                  <a:pt x="4158877" y="46710"/>
                  <a:pt x="4207380" y="48460"/>
                  <a:pt x="4255806" y="51309"/>
                </a:cubicBezTo>
                <a:lnTo>
                  <a:pt x="4631821" y="42763"/>
                </a:lnTo>
                <a:cubicBezTo>
                  <a:pt x="4643556" y="42274"/>
                  <a:pt x="4654259" y="34218"/>
                  <a:pt x="4666004" y="34218"/>
                </a:cubicBezTo>
                <a:cubicBezTo>
                  <a:pt x="4725892" y="34218"/>
                  <a:pt x="4785645" y="39915"/>
                  <a:pt x="4845466" y="42763"/>
                </a:cubicBezTo>
                <a:cubicBezTo>
                  <a:pt x="4916287" y="52206"/>
                  <a:pt x="5199565" y="75339"/>
                  <a:pt x="5332576" y="119676"/>
                </a:cubicBezTo>
                <a:cubicBezTo>
                  <a:pt x="5359192" y="128548"/>
                  <a:pt x="5383851" y="142465"/>
                  <a:pt x="5409488" y="153859"/>
                </a:cubicBezTo>
                <a:cubicBezTo>
                  <a:pt x="5435497" y="197205"/>
                  <a:pt x="5463140" y="237128"/>
                  <a:pt x="5469309" y="290591"/>
                </a:cubicBezTo>
                <a:cubicBezTo>
                  <a:pt x="5474218" y="333133"/>
                  <a:pt x="5474305" y="378152"/>
                  <a:pt x="5460763" y="418778"/>
                </a:cubicBezTo>
                <a:cubicBezTo>
                  <a:pt x="5453119" y="441709"/>
                  <a:pt x="5429437" y="456404"/>
                  <a:pt x="5409488" y="470053"/>
                </a:cubicBezTo>
                <a:cubicBezTo>
                  <a:pt x="5294635" y="548637"/>
                  <a:pt x="5246565" y="539945"/>
                  <a:pt x="5101840" y="589694"/>
                </a:cubicBezTo>
                <a:cubicBezTo>
                  <a:pt x="5041773" y="610342"/>
                  <a:pt x="4761229" y="724334"/>
                  <a:pt x="4631821" y="752064"/>
                </a:cubicBezTo>
                <a:cubicBezTo>
                  <a:pt x="4541190" y="771485"/>
                  <a:pt x="4459637" y="772247"/>
                  <a:pt x="4366901" y="777702"/>
                </a:cubicBezTo>
                <a:cubicBezTo>
                  <a:pt x="4207380" y="772005"/>
                  <a:pt x="4047676" y="770123"/>
                  <a:pt x="3888337" y="760610"/>
                </a:cubicBezTo>
                <a:cubicBezTo>
                  <a:pt x="3856545" y="758712"/>
                  <a:pt x="3825781" y="748551"/>
                  <a:pt x="3794333" y="743519"/>
                </a:cubicBezTo>
                <a:cubicBezTo>
                  <a:pt x="3754554" y="737154"/>
                  <a:pt x="3714731" y="730876"/>
                  <a:pt x="3674692" y="726427"/>
                </a:cubicBezTo>
                <a:cubicBezTo>
                  <a:pt x="3637778" y="722325"/>
                  <a:pt x="3600565" y="721459"/>
                  <a:pt x="3563597" y="717881"/>
                </a:cubicBezTo>
                <a:cubicBezTo>
                  <a:pt x="3285242" y="690944"/>
                  <a:pt x="3533033" y="708041"/>
                  <a:pt x="3264494" y="692244"/>
                </a:cubicBezTo>
                <a:cubicBezTo>
                  <a:pt x="3207195" y="684058"/>
                  <a:pt x="3103003" y="660092"/>
                  <a:pt x="3042303" y="683698"/>
                </a:cubicBezTo>
                <a:cubicBezTo>
                  <a:pt x="3019775" y="692459"/>
                  <a:pt x="3008120" y="717881"/>
                  <a:pt x="2991028" y="734973"/>
                </a:cubicBezTo>
                <a:cubicBezTo>
                  <a:pt x="2976785" y="763459"/>
                  <a:pt x="2959843" y="790748"/>
                  <a:pt x="2948300" y="820431"/>
                </a:cubicBezTo>
                <a:cubicBezTo>
                  <a:pt x="2939786" y="842324"/>
                  <a:pt x="2937389" y="866135"/>
                  <a:pt x="2931208" y="888797"/>
                </a:cubicBezTo>
                <a:cubicBezTo>
                  <a:pt x="2911387" y="961475"/>
                  <a:pt x="2884242" y="1081040"/>
                  <a:pt x="2828658" y="1136625"/>
                </a:cubicBezTo>
                <a:cubicBezTo>
                  <a:pt x="2811567" y="1153717"/>
                  <a:pt x="2793643" y="1170015"/>
                  <a:pt x="2777384" y="1187900"/>
                </a:cubicBezTo>
                <a:cubicBezTo>
                  <a:pt x="2739906" y="1229126"/>
                  <a:pt x="2733955" y="1254098"/>
                  <a:pt x="2683380" y="1290449"/>
                </a:cubicBezTo>
                <a:cubicBezTo>
                  <a:pt x="2571740" y="1370690"/>
                  <a:pt x="2428097" y="1457795"/>
                  <a:pt x="2298819" y="1512640"/>
                </a:cubicBezTo>
                <a:cubicBezTo>
                  <a:pt x="2241200" y="1537084"/>
                  <a:pt x="2172284" y="1550254"/>
                  <a:pt x="2110812" y="1563915"/>
                </a:cubicBezTo>
                <a:cubicBezTo>
                  <a:pt x="2076629" y="1581007"/>
                  <a:pt x="2044519" y="1603104"/>
                  <a:pt x="2008262" y="1615190"/>
                </a:cubicBezTo>
                <a:cubicBezTo>
                  <a:pt x="1974746" y="1626362"/>
                  <a:pt x="1833994" y="1661635"/>
                  <a:pt x="1760434" y="1675010"/>
                </a:cubicBezTo>
                <a:cubicBezTo>
                  <a:pt x="1640163" y="1696878"/>
                  <a:pt x="1771977" y="1670992"/>
                  <a:pt x="1666430" y="1692102"/>
                </a:cubicBezTo>
                <a:cubicBezTo>
                  <a:pt x="1345803" y="1669199"/>
                  <a:pt x="1839437" y="1702685"/>
                  <a:pt x="1230595" y="1675010"/>
                </a:cubicBezTo>
                <a:cubicBezTo>
                  <a:pt x="1210473" y="1674095"/>
                  <a:pt x="1190841" y="1668209"/>
                  <a:pt x="1170774" y="1666464"/>
                </a:cubicBezTo>
                <a:cubicBezTo>
                  <a:pt x="1057680" y="1656630"/>
                  <a:pt x="899149" y="1653101"/>
                  <a:pt x="794759" y="1649373"/>
                </a:cubicBezTo>
                <a:cubicBezTo>
                  <a:pt x="680815" y="1652222"/>
                  <a:pt x="566784" y="1652624"/>
                  <a:pt x="452928" y="1657919"/>
                </a:cubicBezTo>
                <a:cubicBezTo>
                  <a:pt x="417747" y="1659555"/>
                  <a:pt x="417203" y="1685097"/>
                  <a:pt x="393107" y="1709193"/>
                </a:cubicBezTo>
                <a:cubicBezTo>
                  <a:pt x="385845" y="1716456"/>
                  <a:pt x="375687" y="1720123"/>
                  <a:pt x="367470" y="1726285"/>
                </a:cubicBezTo>
                <a:cubicBezTo>
                  <a:pt x="352878" y="1737229"/>
                  <a:pt x="341346" y="1752920"/>
                  <a:pt x="324741" y="1760468"/>
                </a:cubicBezTo>
                <a:cubicBezTo>
                  <a:pt x="308967" y="1767638"/>
                  <a:pt x="290514" y="1765914"/>
                  <a:pt x="273466" y="1769014"/>
                </a:cubicBezTo>
                <a:cubicBezTo>
                  <a:pt x="181840" y="1785674"/>
                  <a:pt x="285534" y="1769733"/>
                  <a:pt x="170916" y="1786105"/>
                </a:cubicBezTo>
                <a:cubicBezTo>
                  <a:pt x="142430" y="1783257"/>
                  <a:pt x="111884" y="1788571"/>
                  <a:pt x="85458" y="1777560"/>
                </a:cubicBezTo>
                <a:cubicBezTo>
                  <a:pt x="73698" y="1772660"/>
                  <a:pt x="72721" y="1755348"/>
                  <a:pt x="68367" y="1743376"/>
                </a:cubicBezTo>
                <a:cubicBezTo>
                  <a:pt x="61280" y="1723887"/>
                  <a:pt x="56972" y="1703496"/>
                  <a:pt x="51275" y="1683556"/>
                </a:cubicBezTo>
                <a:cubicBezTo>
                  <a:pt x="47866" y="1656285"/>
                  <a:pt x="34184" y="1551405"/>
                  <a:pt x="34184" y="1529732"/>
                </a:cubicBezTo>
                <a:cubicBezTo>
                  <a:pt x="34184" y="1319526"/>
                  <a:pt x="38064" y="1295151"/>
                  <a:pt x="51275" y="1136625"/>
                </a:cubicBezTo>
                <a:cubicBezTo>
                  <a:pt x="48426" y="1059713"/>
                  <a:pt x="45336" y="982810"/>
                  <a:pt x="42729" y="905889"/>
                </a:cubicBezTo>
                <a:cubicBezTo>
                  <a:pt x="39639" y="814742"/>
                  <a:pt x="37623" y="723558"/>
                  <a:pt x="34184" y="632423"/>
                </a:cubicBezTo>
                <a:cubicBezTo>
                  <a:pt x="31926" y="572577"/>
                  <a:pt x="32503" y="512455"/>
                  <a:pt x="25638" y="452962"/>
                </a:cubicBezTo>
                <a:cubicBezTo>
                  <a:pt x="23880" y="437723"/>
                  <a:pt x="12954" y="424926"/>
                  <a:pt x="8546" y="410233"/>
                </a:cubicBezTo>
                <a:cubicBezTo>
                  <a:pt x="4372" y="396321"/>
                  <a:pt x="2849" y="381747"/>
                  <a:pt x="0" y="367504"/>
                </a:cubicBezTo>
                <a:cubicBezTo>
                  <a:pt x="5697" y="339018"/>
                  <a:pt x="7321" y="309404"/>
                  <a:pt x="17092" y="282046"/>
                </a:cubicBezTo>
                <a:cubicBezTo>
                  <a:pt x="21882" y="268633"/>
                  <a:pt x="34828" y="259713"/>
                  <a:pt x="42729" y="247862"/>
                </a:cubicBezTo>
                <a:cubicBezTo>
                  <a:pt x="62512" y="218187"/>
                  <a:pt x="93576" y="154144"/>
                  <a:pt x="119642" y="136767"/>
                </a:cubicBezTo>
                <a:cubicBezTo>
                  <a:pt x="128188" y="131070"/>
                  <a:pt x="135662" y="123282"/>
                  <a:pt x="145279" y="119676"/>
                </a:cubicBezTo>
                <a:cubicBezTo>
                  <a:pt x="171048" y="110013"/>
                  <a:pt x="98277" y="128221"/>
                  <a:pt x="196554" y="12822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8EAE5C2-8431-3BDC-E0F1-7AB8D144E7C8}"/>
              </a:ext>
            </a:extLst>
          </p:cNvPr>
          <p:cNvSpPr/>
          <p:nvPr/>
        </p:nvSpPr>
        <p:spPr bwMode="auto">
          <a:xfrm>
            <a:off x="6531235" y="868111"/>
            <a:ext cx="2088290" cy="576081"/>
          </a:xfrm>
          <a:prstGeom prst="borderCallout1">
            <a:avLst>
              <a:gd name="adj1" fmla="val 26168"/>
              <a:gd name="adj2" fmla="val -2604"/>
              <a:gd name="adj3" fmla="val 92721"/>
              <a:gd name="adj4" fmla="val -8703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Класс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C6E1C1ED-2687-DFFD-29A7-D21C27F8CB83}"/>
              </a:ext>
            </a:extLst>
          </p:cNvPr>
          <p:cNvSpPr/>
          <p:nvPr/>
        </p:nvSpPr>
        <p:spPr bwMode="auto">
          <a:xfrm>
            <a:off x="9397128" y="1388764"/>
            <a:ext cx="2088290" cy="576081"/>
          </a:xfrm>
          <a:prstGeom prst="borderCallout1">
            <a:avLst>
              <a:gd name="adj1" fmla="val 26168"/>
              <a:gd name="adj2" fmla="val -2604"/>
              <a:gd name="adj3" fmla="val 92721"/>
              <a:gd name="adj4" fmla="val -171331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Атрибуты класса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942B7256-7292-ACB7-08BE-A67FD2A910FB}"/>
              </a:ext>
            </a:extLst>
          </p:cNvPr>
          <p:cNvSpPr/>
          <p:nvPr/>
        </p:nvSpPr>
        <p:spPr bwMode="auto">
          <a:xfrm>
            <a:off x="8626872" y="2505736"/>
            <a:ext cx="3520476" cy="1890662"/>
          </a:xfrm>
          <a:prstGeom prst="borderCallout1">
            <a:avLst>
              <a:gd name="adj1" fmla="val 26168"/>
              <a:gd name="adj2" fmla="val -2604"/>
              <a:gd name="adj3" fmla="val 15130"/>
              <a:gd name="adj4" fmla="val -23564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Тот самый конструктор, что создает объект/экземпляр класса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sz="16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Тут два конструктора (перегруженных), можно создать экземпляр класса задав только марку и цвет авто, а можно задав значения всем атрибутам</a:t>
            </a:r>
            <a:endParaRPr lang="en-US" sz="16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CF45C4A7-EA50-A767-D4B0-4398B2FC5A72}"/>
              </a:ext>
            </a:extLst>
          </p:cNvPr>
          <p:cNvSpPr/>
          <p:nvPr/>
        </p:nvSpPr>
        <p:spPr bwMode="auto">
          <a:xfrm>
            <a:off x="9422227" y="4921244"/>
            <a:ext cx="2365737" cy="1208338"/>
          </a:xfrm>
          <a:prstGeom prst="borderCallout1">
            <a:avLst>
              <a:gd name="adj1" fmla="val 26168"/>
              <a:gd name="adj2" fmla="val -2604"/>
              <a:gd name="adj3" fmla="val 9561"/>
              <a:gd name="adj4" fmla="val -108062"/>
            </a:avLst>
          </a:prstGeom>
          <a:solidFill>
            <a:srgbClr val="5C3269"/>
          </a:solidFill>
          <a:ln>
            <a:solidFill>
              <a:schemeClr val="accent1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ru-RU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Методы/Операции класса, тут программисты пишут логику</a:t>
            </a: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5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Alexey Sedoykin 2022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8383</TotalTime>
  <Words>1809</Words>
  <Application>Microsoft Office PowerPoint</Application>
  <PresentationFormat>Custom</PresentationFormat>
  <Paragraphs>201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Consolas</vt:lpstr>
      <vt:lpstr>Wingdings</vt:lpstr>
      <vt:lpstr>Alexey Sedoykin 2022</vt:lpstr>
      <vt:lpstr>UML  диаграмма классов чуть-чуть  alexey.sedoykin@yandex.ru</vt:lpstr>
      <vt:lpstr>Класс</vt:lpstr>
      <vt:lpstr>Класс - шаблон описания чего-то материального, как например, автомобиля</vt:lpstr>
      <vt:lpstr>... но и не только материального явно, например “Item” из PLM систем это абстракция, контейнер/коробка для чего-то и это тоже класс</vt:lpstr>
      <vt:lpstr>Класс описывающий, например, автомобиль, обладает поведением присущим автомобилю – методы (операции) класса</vt:lpstr>
      <vt:lpstr>Уровни детализации классов в UML диаграммах</vt:lpstr>
      <vt:lpstr>Т.к. класс это шаблон, то на его базе создаются конкретные объекты/экземпляры – имеющие конкретные величины атрибутов и навыки а-ля методы/операции</vt:lpstr>
      <vt:lpstr>Как создаются объекты/экземпляры класса?</vt:lpstr>
      <vt:lpstr>Как класс Car, выглядит с позиции программиста использующего язык C#</vt:lpstr>
      <vt:lpstr>PowerPoint Presentation</vt:lpstr>
      <vt:lpstr>PowerPoint Presentation</vt:lpstr>
      <vt:lpstr>PowerPoint Presentation</vt:lpstr>
      <vt:lpstr>PowerPoint Presentation</vt:lpstr>
      <vt:lpstr>Когда класс содержит атрибуты и методы за работу этого класса отвечает, по крупному, два блока, за методы – бизнес-логика*, за хранение атрибутов - БД</vt:lpstr>
      <vt:lpstr>Как класс Car, выглядит с точки зрения хранения в базе данных?</vt:lpstr>
      <vt:lpstr>А если будем хранить объекты/экземпляры не в БД, а в JSON файле, например</vt:lpstr>
      <vt:lpstr>Как программист использующий C# создает новые объекты/экземпляры класса Car</vt:lpstr>
      <vt:lpstr>А где методы/операции класса?</vt:lpstr>
      <vt:lpstr>Связи между классами</vt:lpstr>
      <vt:lpstr>Связи между классами</vt:lpstr>
      <vt:lpstr>Типы отношений в диаграммах UML</vt:lpstr>
      <vt:lpstr>Association, Ассоциация</vt:lpstr>
      <vt:lpstr>Association, Ассоциация</vt:lpstr>
      <vt:lpstr>Как Ассоциация выглядит на языке C#</vt:lpstr>
      <vt:lpstr>Inheritance/Generalization (IS-A), Наследование </vt:lpstr>
      <vt:lpstr>Inheritance (Generalization), Наследование </vt:lpstr>
      <vt:lpstr>Как Наследование выглядит на языке C#</vt:lpstr>
      <vt:lpstr>Dependency, Зависимость</vt:lpstr>
      <vt:lpstr>Dependency, Зависимость</vt:lpstr>
      <vt:lpstr>Как Зависимость может выглядеть на языке C#</vt:lpstr>
      <vt:lpstr>Aggregation (HAS-A), Агрегация </vt:lpstr>
      <vt:lpstr>Как Агрегация выглядит на языке C#</vt:lpstr>
      <vt:lpstr>Composition (PART-OF), Композиция </vt:lpstr>
      <vt:lpstr>Composition, Композиция </vt:lpstr>
      <vt:lpstr>Как Композиция выглядит на языке C#</vt:lpstr>
      <vt:lpstr>Как Композиция выглядит на языке C#</vt:lpstr>
      <vt:lpstr>Как Композиция выглядит на языке C#</vt:lpstr>
      <vt:lpstr>Интерфейс</vt:lpstr>
      <vt:lpstr>Интерфейс, WTF?</vt:lpstr>
      <vt:lpstr>Например, выключатель, с позиции человека</vt:lpstr>
      <vt:lpstr>Например, выключатель, с позиции разработки</vt:lpstr>
      <vt:lpstr>Что дает использование Интерфейсов?</vt:lpstr>
      <vt:lpstr>Как выглядит описание интерфейса в UML и C#</vt:lpstr>
      <vt:lpstr>Как выглядит описание интерфейса в UML и C#</vt:lpstr>
      <vt:lpstr>Как выглядит описание интерфейса в UML и C#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UML  диаграмма классов чуть-чуть  alexey.sedoykin@yandex.ru</dc:title>
  <dc:creator>Alexey Sedoykin</dc:creator>
  <cp:keywords/>
  <cp:lastModifiedBy>3</cp:lastModifiedBy>
  <cp:revision>451</cp:revision>
  <cp:lastPrinted>2017-05-16T13:00:22Z</cp:lastPrinted>
  <dcterms:created xsi:type="dcterms:W3CDTF">2017-05-16T13:00:10Z</dcterms:created>
  <dcterms:modified xsi:type="dcterms:W3CDTF">2022-08-13T22:24:55Z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